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m4v" ContentType="video/unknown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9" r:id="rId1"/>
  </p:sldMasterIdLst>
  <p:notesMasterIdLst>
    <p:notesMasterId r:id="rId3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0">
  <p:normalViewPr>
    <p:restoredLeft sz="15610"/>
    <p:restoredTop sz="94715"/>
  </p:normalViewPr>
  <p:slideViewPr>
    <p:cSldViewPr snapToGrid="0">
      <p:cViewPr>
        <p:scale>
          <a:sx n="126" d="100"/>
          <a:sy n="126" d="100"/>
        </p:scale>
        <p:origin x="1144" y="6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presProps" Target="presProps.xml"/><Relationship Id="rId38" Type="http://schemas.openxmlformats.org/officeDocument/2006/relationships/viewProps" Target="viewProps.xml"/><Relationship Id="rId39" Type="http://schemas.openxmlformats.org/officeDocument/2006/relationships/theme" Target="theme/theme1.xml"/><Relationship Id="rId4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66227153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17048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Shape 254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922682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1" name="Shape 2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593407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Shape 271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288831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Shape 2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916904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0" name="Shape 2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890170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Shape 2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7" name="Shape 2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986414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Shape 30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7" name="Shape 3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39406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7" name="Shape 31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124424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Shape 35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9" name="Shape 3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199018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Shape 3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Shape 367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51494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Shape 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8871309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Shape 3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" name="Shape 374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0491752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Shape 38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1" name="Shape 3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6968823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Shape 38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7" name="Shape 3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4776292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Shape 3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" name="Shape 397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7846961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Shape 40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5" name="Shape 4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719344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Shape 41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4" name="Shape 4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3075084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Shape 43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1" name="Shape 4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7176610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Shape 4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7" name="Shape 4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3955412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Shape 4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Shape 44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2357144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Shape 4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1" name="Shape 4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380741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Shape 72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4029841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Shape 4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8" name="Shape 4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3110764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Shape 4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4" name="Shape 4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0578198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Shape 47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2" name="Shape 4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2209518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Shape 4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9" name="Shape 4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733970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Shape 4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6" name="Shape 4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356976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0" name="Shape 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598423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" name="Shape 1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46888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6" name="Shape 1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77784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7" name="Shape 1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123268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0" name="Shape 1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444813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1" name="Shape 1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638763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-13225" y="-6600"/>
            <a:ext cx="7076050" cy="5160000"/>
          </a:xfrm>
          <a:custGeom>
            <a:avLst/>
            <a:gdLst/>
            <a:ahLst/>
            <a:cxnLst/>
            <a:rect l="0" t="0" r="0" b="0"/>
            <a:pathLst>
              <a:path w="283042" h="206400" extrusionOk="0">
                <a:moveTo>
                  <a:pt x="83248" y="0"/>
                </a:moveTo>
                <a:lnTo>
                  <a:pt x="0" y="0"/>
                </a:lnTo>
                <a:lnTo>
                  <a:pt x="0" y="206400"/>
                </a:lnTo>
                <a:lnTo>
                  <a:pt x="283042" y="206136"/>
                </a:lnTo>
                <a:close/>
              </a:path>
            </a:pathLst>
          </a:custGeom>
          <a:solidFill>
            <a:srgbClr val="212539">
              <a:alpha val="64313"/>
            </a:srgbClr>
          </a:solidFill>
          <a:ln>
            <a:noFill/>
          </a:ln>
        </p:spPr>
      </p:sp>
      <p:sp>
        <p:nvSpPr>
          <p:cNvPr id="11" name="Shape 11"/>
          <p:cNvSpPr txBox="1">
            <a:spLocks noGrp="1"/>
          </p:cNvSpPr>
          <p:nvPr>
            <p:ph type="ctrTitle"/>
          </p:nvPr>
        </p:nvSpPr>
        <p:spPr>
          <a:xfrm>
            <a:off x="457200" y="3363425"/>
            <a:ext cx="38505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aleway"/>
              <a:buNone/>
              <a:defRPr sz="3600" b="1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aleway"/>
              <a:buNone/>
              <a:defRPr sz="3600" b="1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aleway"/>
              <a:buNone/>
              <a:defRPr sz="3600" b="1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aleway"/>
              <a:buNone/>
              <a:defRPr sz="3600" b="1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aleway"/>
              <a:buNone/>
              <a:defRPr sz="3600" b="1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aleway"/>
              <a:buNone/>
              <a:defRPr sz="3600" b="1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aleway"/>
              <a:buNone/>
              <a:defRPr sz="3600" b="1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aleway"/>
              <a:buNone/>
              <a:defRPr sz="3600" b="1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aleway"/>
              <a:buNone/>
              <a:defRPr sz="3600" b="1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 + 3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/>
          <p:nvPr/>
        </p:nvSpPr>
        <p:spPr>
          <a:xfrm>
            <a:off x="0" y="-6600"/>
            <a:ext cx="8476700" cy="5153400"/>
          </a:xfrm>
          <a:custGeom>
            <a:avLst/>
            <a:gdLst/>
            <a:ahLst/>
            <a:cxnLst/>
            <a:rect l="0" t="0" r="0" b="0"/>
            <a:pathLst>
              <a:path w="339068" h="206136" extrusionOk="0">
                <a:moveTo>
                  <a:pt x="139274" y="0"/>
                </a:moveTo>
                <a:lnTo>
                  <a:pt x="0" y="264"/>
                </a:lnTo>
                <a:lnTo>
                  <a:pt x="0" y="206045"/>
                </a:lnTo>
                <a:lnTo>
                  <a:pt x="339068" y="206136"/>
                </a:lnTo>
                <a:close/>
              </a:path>
            </a:pathLst>
          </a:custGeom>
          <a:solidFill>
            <a:srgbClr val="212539">
              <a:alpha val="64313"/>
            </a:srgbClr>
          </a:solidFill>
          <a:ln>
            <a:noFill/>
          </a:ln>
        </p:spPr>
      </p:sp>
      <p:sp>
        <p:nvSpPr>
          <p:cNvPr id="50" name="Shape 50"/>
          <p:cNvSpPr txBox="1">
            <a:spLocks noGrp="1"/>
          </p:cNvSpPr>
          <p:nvPr>
            <p:ph type="title"/>
          </p:nvPr>
        </p:nvSpPr>
        <p:spPr>
          <a:xfrm>
            <a:off x="457200" y="984875"/>
            <a:ext cx="2383800" cy="62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None/>
              <a:defRPr sz="1800" b="1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None/>
              <a:defRPr sz="1800" b="1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None/>
              <a:defRPr sz="1800" b="1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None/>
              <a:defRPr sz="1800" b="1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None/>
              <a:defRPr sz="1800" b="1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None/>
              <a:defRPr sz="1800" b="1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None/>
              <a:defRPr sz="1800" b="1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None/>
              <a:defRPr sz="1800" b="1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None/>
              <a:defRPr sz="1800" b="1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body" idx="1"/>
          </p:nvPr>
        </p:nvSpPr>
        <p:spPr>
          <a:xfrm>
            <a:off x="457200" y="1711200"/>
            <a:ext cx="1507200" cy="274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Varela"/>
              <a:buChar char="╺"/>
              <a:defRPr sz="1000" b="0" i="0" u="none" strike="noStrike" cap="none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1pPr>
            <a:lvl2pPr marL="914400" marR="0" lvl="1" indent="-2921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Varela"/>
              <a:buChar char="╶"/>
              <a:defRPr sz="1000" b="0" i="0" u="none" strike="noStrike" cap="none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2pPr>
            <a:lvl3pPr marL="1371600" marR="0" lvl="2" indent="-2921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Varela"/>
              <a:buChar char="╶"/>
              <a:defRPr sz="1000" b="0" i="0" u="none" strike="noStrike" cap="none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3pPr>
            <a:lvl4pPr marL="1828800" marR="0" lvl="3" indent="-2921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Varela"/>
              <a:buChar char="╶"/>
              <a:defRPr sz="1000" b="0" i="0" u="none" strike="noStrike" cap="none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4pPr>
            <a:lvl5pPr marL="2286000" marR="0" lvl="4" indent="-2921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Varela"/>
              <a:buChar char="╶"/>
              <a:defRPr sz="1000" b="0" i="0" u="none" strike="noStrike" cap="none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5pPr>
            <a:lvl6pPr marL="2743200" marR="0" lvl="5" indent="-2921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Varela"/>
              <a:buChar char="╶"/>
              <a:defRPr sz="1000" b="0" i="0" u="none" strike="noStrike" cap="none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6pPr>
            <a:lvl7pPr marL="3200400" marR="0" lvl="6" indent="-2921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Varela"/>
              <a:buChar char="╶"/>
              <a:defRPr sz="1000" b="0" i="0" u="none" strike="noStrike" cap="none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7pPr>
            <a:lvl8pPr marL="3657600" marR="0" lvl="7" indent="-2921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Varela"/>
              <a:buChar char="╶"/>
              <a:defRPr sz="1000" b="0" i="0" u="none" strike="noStrike" cap="none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8pPr>
            <a:lvl9pPr marL="4114800" marR="0" lvl="8" indent="-2921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FFFFFF"/>
              </a:buClr>
              <a:buSzPts val="1000"/>
              <a:buFont typeface="Varela"/>
              <a:buChar char="╶"/>
              <a:defRPr sz="1000" b="0" i="0" u="none" strike="noStrike" cap="none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body" idx="2"/>
          </p:nvPr>
        </p:nvSpPr>
        <p:spPr>
          <a:xfrm>
            <a:off x="2041749" y="1711200"/>
            <a:ext cx="1507200" cy="274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Varela"/>
              <a:buChar char="╺"/>
              <a:defRPr sz="1000" b="0" i="0" u="none" strike="noStrike" cap="none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1pPr>
            <a:lvl2pPr marL="914400" marR="0" lvl="1" indent="-2921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Varela"/>
              <a:buChar char="╶"/>
              <a:defRPr sz="1000" b="0" i="0" u="none" strike="noStrike" cap="none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2pPr>
            <a:lvl3pPr marL="1371600" marR="0" lvl="2" indent="-2921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Varela"/>
              <a:buChar char="╶"/>
              <a:defRPr sz="1000" b="0" i="0" u="none" strike="noStrike" cap="none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3pPr>
            <a:lvl4pPr marL="1828800" marR="0" lvl="3" indent="-2921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Varela"/>
              <a:buChar char="╶"/>
              <a:defRPr sz="1000" b="0" i="0" u="none" strike="noStrike" cap="none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4pPr>
            <a:lvl5pPr marL="2286000" marR="0" lvl="4" indent="-2921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Varela"/>
              <a:buChar char="╶"/>
              <a:defRPr sz="1000" b="0" i="0" u="none" strike="noStrike" cap="none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5pPr>
            <a:lvl6pPr marL="2743200" marR="0" lvl="5" indent="-2921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Varela"/>
              <a:buChar char="╶"/>
              <a:defRPr sz="1000" b="0" i="0" u="none" strike="noStrike" cap="none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6pPr>
            <a:lvl7pPr marL="3200400" marR="0" lvl="6" indent="-2921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Varela"/>
              <a:buChar char="╶"/>
              <a:defRPr sz="1000" b="0" i="0" u="none" strike="noStrike" cap="none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7pPr>
            <a:lvl8pPr marL="3657600" marR="0" lvl="7" indent="-2921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Varela"/>
              <a:buChar char="╶"/>
              <a:defRPr sz="1000" b="0" i="0" u="none" strike="noStrike" cap="none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8pPr>
            <a:lvl9pPr marL="4114800" marR="0" lvl="8" indent="-2921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FFFFFF"/>
              </a:buClr>
              <a:buSzPts val="1000"/>
              <a:buFont typeface="Varela"/>
              <a:buChar char="╶"/>
              <a:defRPr sz="1000" b="0" i="0" u="none" strike="noStrike" cap="none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body" idx="3"/>
          </p:nvPr>
        </p:nvSpPr>
        <p:spPr>
          <a:xfrm>
            <a:off x="3626297" y="1711200"/>
            <a:ext cx="1507200" cy="274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Varela"/>
              <a:buChar char="╺"/>
              <a:defRPr sz="1000" b="0" i="0" u="none" strike="noStrike" cap="none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1pPr>
            <a:lvl2pPr marL="914400" marR="0" lvl="1" indent="-2921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Varela"/>
              <a:buChar char="╶"/>
              <a:defRPr sz="1000" b="0" i="0" u="none" strike="noStrike" cap="none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2pPr>
            <a:lvl3pPr marL="1371600" marR="0" lvl="2" indent="-2921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Varela"/>
              <a:buChar char="╶"/>
              <a:defRPr sz="1000" b="0" i="0" u="none" strike="noStrike" cap="none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3pPr>
            <a:lvl4pPr marL="1828800" marR="0" lvl="3" indent="-2921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Varela"/>
              <a:buChar char="╶"/>
              <a:defRPr sz="1000" b="0" i="0" u="none" strike="noStrike" cap="none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4pPr>
            <a:lvl5pPr marL="2286000" marR="0" lvl="4" indent="-2921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Varela"/>
              <a:buChar char="╶"/>
              <a:defRPr sz="1000" b="0" i="0" u="none" strike="noStrike" cap="none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5pPr>
            <a:lvl6pPr marL="2743200" marR="0" lvl="5" indent="-2921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Varela"/>
              <a:buChar char="╶"/>
              <a:defRPr sz="1000" b="0" i="0" u="none" strike="noStrike" cap="none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6pPr>
            <a:lvl7pPr marL="3200400" marR="0" lvl="6" indent="-2921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Varela"/>
              <a:buChar char="╶"/>
              <a:defRPr sz="1000" b="0" i="0" u="none" strike="noStrike" cap="none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7pPr>
            <a:lvl8pPr marL="3657600" marR="0" lvl="7" indent="-2921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Varela"/>
              <a:buChar char="╶"/>
              <a:defRPr sz="1000" b="0" i="0" u="none" strike="noStrike" cap="none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8pPr>
            <a:lvl9pPr marL="4114800" marR="0" lvl="8" indent="-2921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FFFFFF"/>
              </a:buClr>
              <a:buSzPts val="1000"/>
              <a:buFont typeface="Varela"/>
              <a:buChar char="╶"/>
              <a:defRPr sz="1000" b="0" i="0" u="none" strike="noStrike" cap="none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9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sldNum" idx="12"/>
          </p:nvPr>
        </p:nvSpPr>
        <p:spPr>
          <a:xfrm>
            <a:off x="457200" y="4673650"/>
            <a:ext cx="548700" cy="24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‹n.›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/>
        </p:nvSpPr>
        <p:spPr>
          <a:xfrm>
            <a:off x="0" y="-6600"/>
            <a:ext cx="8476700" cy="5153400"/>
          </a:xfrm>
          <a:custGeom>
            <a:avLst/>
            <a:gdLst/>
            <a:ahLst/>
            <a:cxnLst/>
            <a:rect l="0" t="0" r="0" b="0"/>
            <a:pathLst>
              <a:path w="339068" h="206136" extrusionOk="0">
                <a:moveTo>
                  <a:pt x="139274" y="0"/>
                </a:moveTo>
                <a:lnTo>
                  <a:pt x="0" y="264"/>
                </a:lnTo>
                <a:lnTo>
                  <a:pt x="0" y="206045"/>
                </a:lnTo>
                <a:lnTo>
                  <a:pt x="339068" y="206136"/>
                </a:lnTo>
                <a:close/>
              </a:path>
            </a:pathLst>
          </a:custGeom>
          <a:solidFill>
            <a:srgbClr val="212539">
              <a:alpha val="64313"/>
            </a:srgbClr>
          </a:solidFill>
          <a:ln>
            <a:noFill/>
          </a:ln>
        </p:spPr>
      </p:sp>
      <p:sp>
        <p:nvSpPr>
          <p:cNvPr id="57" name="Shape 57"/>
          <p:cNvSpPr txBox="1">
            <a:spLocks noGrp="1"/>
          </p:cNvSpPr>
          <p:nvPr>
            <p:ph type="title"/>
          </p:nvPr>
        </p:nvSpPr>
        <p:spPr>
          <a:xfrm>
            <a:off x="457200" y="984875"/>
            <a:ext cx="2383800" cy="62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None/>
              <a:defRPr sz="1800" b="1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None/>
              <a:defRPr sz="1800" b="1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None/>
              <a:defRPr sz="1800" b="1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None/>
              <a:defRPr sz="1800" b="1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None/>
              <a:defRPr sz="1800" b="1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None/>
              <a:defRPr sz="1800" b="1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None/>
              <a:defRPr sz="1800" b="1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None/>
              <a:defRPr sz="1800" b="1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None/>
              <a:defRPr sz="1800" b="1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sldNum" idx="12"/>
          </p:nvPr>
        </p:nvSpPr>
        <p:spPr>
          <a:xfrm>
            <a:off x="457200" y="4673650"/>
            <a:ext cx="548700" cy="24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‹n.›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/>
          <p:nvPr/>
        </p:nvSpPr>
        <p:spPr>
          <a:xfrm>
            <a:off x="-13225" y="-6600"/>
            <a:ext cx="7076050" cy="5160000"/>
          </a:xfrm>
          <a:custGeom>
            <a:avLst/>
            <a:gdLst/>
            <a:ahLst/>
            <a:cxnLst/>
            <a:rect l="0" t="0" r="0" b="0"/>
            <a:pathLst>
              <a:path w="283042" h="206400" extrusionOk="0">
                <a:moveTo>
                  <a:pt x="83248" y="0"/>
                </a:moveTo>
                <a:lnTo>
                  <a:pt x="0" y="0"/>
                </a:lnTo>
                <a:lnTo>
                  <a:pt x="0" y="206400"/>
                </a:lnTo>
                <a:lnTo>
                  <a:pt x="283042" y="206136"/>
                </a:lnTo>
                <a:close/>
              </a:path>
            </a:pathLst>
          </a:custGeom>
          <a:solidFill>
            <a:srgbClr val="212539">
              <a:alpha val="64313"/>
            </a:srgbClr>
          </a:solidFill>
          <a:ln>
            <a:noFill/>
          </a:ln>
        </p:spPr>
      </p:sp>
      <p:sp>
        <p:nvSpPr>
          <p:cNvPr id="14" name="Shape 14"/>
          <p:cNvSpPr txBox="1">
            <a:spLocks noGrp="1"/>
          </p:cNvSpPr>
          <p:nvPr>
            <p:ph type="ctrTitle"/>
          </p:nvPr>
        </p:nvSpPr>
        <p:spPr>
          <a:xfrm>
            <a:off x="457200" y="2965525"/>
            <a:ext cx="3374700" cy="100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aleway"/>
              <a:buNone/>
              <a:defRPr sz="3000" b="1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aleway"/>
              <a:buNone/>
              <a:defRPr sz="3000" b="1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aleway"/>
              <a:buNone/>
              <a:defRPr sz="3000" b="1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aleway"/>
              <a:buNone/>
              <a:defRPr sz="3000" b="1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aleway"/>
              <a:buNone/>
              <a:defRPr sz="3000" b="1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aleway"/>
              <a:buNone/>
              <a:defRPr sz="3000" b="1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aleway"/>
              <a:buNone/>
              <a:defRPr sz="3000" b="1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aleway"/>
              <a:buNone/>
              <a:defRPr sz="3000" b="1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aleway"/>
              <a:buNone/>
              <a:defRPr sz="3000" b="1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ubTitle" idx="1"/>
          </p:nvPr>
        </p:nvSpPr>
        <p:spPr>
          <a:xfrm>
            <a:off x="457200" y="4056927"/>
            <a:ext cx="3374700" cy="6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aleway"/>
              <a:buNone/>
              <a:defRPr sz="1100" b="1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aleway"/>
              <a:buNone/>
              <a:defRPr sz="1100" b="1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aleway"/>
              <a:buNone/>
              <a:defRPr sz="1100" b="1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aleway"/>
              <a:buNone/>
              <a:defRPr sz="1100" b="1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aleway"/>
              <a:buNone/>
              <a:defRPr sz="1100" b="1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aleway"/>
              <a:buNone/>
              <a:defRPr sz="1100" b="1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aleway"/>
              <a:buNone/>
              <a:defRPr sz="1100" b="1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aleway"/>
              <a:buNone/>
              <a:defRPr sz="1100" b="1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FFFFFF"/>
              </a:buClr>
              <a:buSzPts val="1100"/>
              <a:buFont typeface="Raleway"/>
              <a:buNone/>
              <a:defRPr sz="1100" b="1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457200" y="4673650"/>
            <a:ext cx="548700" cy="24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‹n.›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/>
          <p:nvPr/>
        </p:nvSpPr>
        <p:spPr>
          <a:xfrm>
            <a:off x="0" y="-6600"/>
            <a:ext cx="8476700" cy="5153400"/>
          </a:xfrm>
          <a:custGeom>
            <a:avLst/>
            <a:gdLst/>
            <a:ahLst/>
            <a:cxnLst/>
            <a:rect l="0" t="0" r="0" b="0"/>
            <a:pathLst>
              <a:path w="339068" h="206136" extrusionOk="0">
                <a:moveTo>
                  <a:pt x="139274" y="0"/>
                </a:moveTo>
                <a:lnTo>
                  <a:pt x="0" y="264"/>
                </a:lnTo>
                <a:lnTo>
                  <a:pt x="0" y="206045"/>
                </a:lnTo>
                <a:lnTo>
                  <a:pt x="339068" y="206136"/>
                </a:lnTo>
                <a:close/>
              </a:path>
            </a:pathLst>
          </a:custGeom>
          <a:solidFill>
            <a:srgbClr val="212539">
              <a:alpha val="64313"/>
            </a:srgbClr>
          </a:solidFill>
          <a:ln>
            <a:noFill/>
          </a:ln>
        </p:spPr>
      </p:sp>
      <p:sp>
        <p:nvSpPr>
          <p:cNvPr id="19" name="Shape 19"/>
          <p:cNvSpPr txBox="1">
            <a:spLocks noGrp="1"/>
          </p:cNvSpPr>
          <p:nvPr>
            <p:ph type="title"/>
          </p:nvPr>
        </p:nvSpPr>
        <p:spPr>
          <a:xfrm>
            <a:off x="457200" y="984875"/>
            <a:ext cx="2383800" cy="62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None/>
              <a:defRPr sz="1800" b="1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None/>
              <a:defRPr sz="1800" b="1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None/>
              <a:defRPr sz="1800" b="1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None/>
              <a:defRPr sz="1800" b="1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None/>
              <a:defRPr sz="1800" b="1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None/>
              <a:defRPr sz="1800" b="1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None/>
              <a:defRPr sz="1800" b="1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None/>
              <a:defRPr sz="1800" b="1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None/>
              <a:defRPr sz="1800" b="1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body" idx="1"/>
          </p:nvPr>
        </p:nvSpPr>
        <p:spPr>
          <a:xfrm>
            <a:off x="457200" y="1715123"/>
            <a:ext cx="4762200" cy="27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Varela"/>
              <a:buChar char="╺"/>
              <a:defRPr sz="1400" b="0" i="0" u="none" strike="noStrike" cap="none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FFFFFF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sldNum" idx="12"/>
          </p:nvPr>
        </p:nvSpPr>
        <p:spPr>
          <a:xfrm>
            <a:off x="457200" y="4673650"/>
            <a:ext cx="548700" cy="24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‹n.›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tally blank">
  <p:cSld name="BLANK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 txBox="1">
            <a:spLocks noGrp="1"/>
          </p:cNvSpPr>
          <p:nvPr>
            <p:ph type="sldNum" idx="12"/>
          </p:nvPr>
        </p:nvSpPr>
        <p:spPr>
          <a:xfrm>
            <a:off x="457200" y="4673650"/>
            <a:ext cx="548700" cy="24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‹n.›</a:t>
            </a:fld>
            <a:endParaRPr/>
          </a:p>
        </p:txBody>
      </p:sp>
      <p:sp>
        <p:nvSpPr>
          <p:cNvPr id="24" name="Shape 24"/>
          <p:cNvSpPr/>
          <p:nvPr/>
        </p:nvSpPr>
        <p:spPr>
          <a:xfrm>
            <a:off x="75" y="75"/>
            <a:ext cx="9144000" cy="5143500"/>
          </a:xfrm>
          <a:prstGeom prst="rect">
            <a:avLst/>
          </a:prstGeom>
          <a:solidFill>
            <a:srgbClr val="212539">
              <a:alpha val="64313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/>
          <p:nvPr/>
        </p:nvSpPr>
        <p:spPr>
          <a:xfrm flipH="1">
            <a:off x="667310" y="-6600"/>
            <a:ext cx="8476700" cy="5153400"/>
          </a:xfrm>
          <a:custGeom>
            <a:avLst/>
            <a:gdLst/>
            <a:ahLst/>
            <a:cxnLst/>
            <a:rect l="0" t="0" r="0" b="0"/>
            <a:pathLst>
              <a:path w="339068" h="206136" extrusionOk="0">
                <a:moveTo>
                  <a:pt x="139274" y="0"/>
                </a:moveTo>
                <a:lnTo>
                  <a:pt x="0" y="264"/>
                </a:lnTo>
                <a:lnTo>
                  <a:pt x="0" y="206045"/>
                </a:lnTo>
                <a:lnTo>
                  <a:pt x="339068" y="206136"/>
                </a:lnTo>
                <a:close/>
              </a:path>
            </a:pathLst>
          </a:custGeom>
          <a:solidFill>
            <a:srgbClr val="212539">
              <a:alpha val="64313"/>
            </a:srgbClr>
          </a:solidFill>
          <a:ln>
            <a:noFill/>
          </a:ln>
        </p:spPr>
      </p:sp>
      <p:sp>
        <p:nvSpPr>
          <p:cNvPr id="27" name="Shape 27"/>
          <p:cNvSpPr/>
          <p:nvPr/>
        </p:nvSpPr>
        <p:spPr>
          <a:xfrm>
            <a:off x="0" y="-6600"/>
            <a:ext cx="8476700" cy="5153400"/>
          </a:xfrm>
          <a:custGeom>
            <a:avLst/>
            <a:gdLst/>
            <a:ahLst/>
            <a:cxnLst/>
            <a:rect l="0" t="0" r="0" b="0"/>
            <a:pathLst>
              <a:path w="339068" h="206136" extrusionOk="0">
                <a:moveTo>
                  <a:pt x="139274" y="0"/>
                </a:moveTo>
                <a:lnTo>
                  <a:pt x="0" y="264"/>
                </a:lnTo>
                <a:lnTo>
                  <a:pt x="0" y="206045"/>
                </a:lnTo>
                <a:lnTo>
                  <a:pt x="339068" y="206136"/>
                </a:lnTo>
                <a:close/>
              </a:path>
            </a:pathLst>
          </a:custGeom>
          <a:solidFill>
            <a:srgbClr val="212539">
              <a:alpha val="64313"/>
            </a:srgbClr>
          </a:solidFill>
          <a:ln>
            <a:noFill/>
          </a:ln>
        </p:spPr>
      </p:sp>
      <p:sp>
        <p:nvSpPr>
          <p:cNvPr id="28" name="Shape 28"/>
          <p:cNvSpPr txBox="1">
            <a:spLocks noGrp="1"/>
          </p:cNvSpPr>
          <p:nvPr>
            <p:ph type="body" idx="1"/>
          </p:nvPr>
        </p:nvSpPr>
        <p:spPr>
          <a:xfrm>
            <a:off x="2576800" y="832475"/>
            <a:ext cx="3990600" cy="38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3810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Varela"/>
              <a:buChar char="╺"/>
              <a:defRPr sz="2400" b="0" i="0" u="none" strike="noStrike" cap="none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1pPr>
            <a:lvl2pPr marL="914400" marR="0" lvl="1" indent="-381000" algn="ctr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Varela"/>
              <a:buChar char="╶"/>
              <a:defRPr sz="2400" b="0" i="0" u="none" strike="noStrike" cap="none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2pPr>
            <a:lvl3pPr marL="1371600" marR="0" lvl="2" indent="-381000" algn="ctr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Varela"/>
              <a:buChar char="╶"/>
              <a:defRPr sz="2400" b="0" i="0" u="none" strike="noStrike" cap="none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3pPr>
            <a:lvl4pPr marL="1828800" marR="0" lvl="3" indent="-381000" algn="ctr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Varela"/>
              <a:buChar char="╶"/>
              <a:defRPr sz="2400" b="0" i="0" u="none" strike="noStrike" cap="none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4pPr>
            <a:lvl5pPr marL="2286000" marR="0" lvl="4" indent="-381000" algn="ctr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Varela"/>
              <a:buChar char="╶"/>
              <a:defRPr sz="2400" b="0" i="0" u="none" strike="noStrike" cap="none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5pPr>
            <a:lvl6pPr marL="2743200" marR="0" lvl="5" indent="-381000" algn="ctr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Varela"/>
              <a:buChar char="╶"/>
              <a:defRPr sz="2400" b="0" i="0" u="none" strike="noStrike" cap="none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6pPr>
            <a:lvl7pPr marL="3200400" marR="0" lvl="6" indent="-381000" algn="ctr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Varela"/>
              <a:buChar char="╶"/>
              <a:defRPr sz="2400" b="0" i="0" u="none" strike="noStrike" cap="none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7pPr>
            <a:lvl8pPr marL="3657600" marR="0" lvl="7" indent="-381000" algn="ctr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Varela"/>
              <a:buChar char="╶"/>
              <a:defRPr sz="2400" b="0" i="0" u="none" strike="noStrike" cap="none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8pPr>
            <a:lvl9pPr marL="4114800" marR="0" lvl="8" indent="-381000" algn="ctr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FFFFFF"/>
              </a:buClr>
              <a:buSzPts val="2400"/>
              <a:buFont typeface="Varela"/>
              <a:buChar char="╶"/>
              <a:defRPr sz="2400" b="0" i="0" u="none" strike="noStrike" cap="none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9pPr>
          </a:lstStyle>
          <a:p>
            <a:endParaRPr/>
          </a:p>
        </p:txBody>
      </p:sp>
      <p:sp>
        <p:nvSpPr>
          <p:cNvPr id="29" name="Shape 29"/>
          <p:cNvSpPr txBox="1"/>
          <p:nvPr/>
        </p:nvSpPr>
        <p:spPr>
          <a:xfrm>
            <a:off x="3593400" y="-6600"/>
            <a:ext cx="1957200" cy="101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lang="it-IT" sz="7200" b="0" i="0" u="none" strike="noStrike" cap="non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“</a:t>
            </a:r>
            <a:endParaRPr sz="7200" b="0" i="0" u="none" strike="noStrike" cap="none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30" name="Shape 30"/>
          <p:cNvSpPr txBox="1">
            <a:spLocks noGrp="1"/>
          </p:cNvSpPr>
          <p:nvPr>
            <p:ph type="sldNum" idx="12"/>
          </p:nvPr>
        </p:nvSpPr>
        <p:spPr>
          <a:xfrm>
            <a:off x="4297650" y="4673650"/>
            <a:ext cx="548700" cy="24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‹n.›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/>
          <p:nvPr/>
        </p:nvSpPr>
        <p:spPr>
          <a:xfrm>
            <a:off x="-13225" y="-6600"/>
            <a:ext cx="7076050" cy="5160000"/>
          </a:xfrm>
          <a:custGeom>
            <a:avLst/>
            <a:gdLst/>
            <a:ahLst/>
            <a:cxnLst/>
            <a:rect l="0" t="0" r="0" b="0"/>
            <a:pathLst>
              <a:path w="283042" h="206400" extrusionOk="0">
                <a:moveTo>
                  <a:pt x="83248" y="0"/>
                </a:moveTo>
                <a:lnTo>
                  <a:pt x="0" y="0"/>
                </a:lnTo>
                <a:lnTo>
                  <a:pt x="0" y="206400"/>
                </a:lnTo>
                <a:lnTo>
                  <a:pt x="283042" y="206136"/>
                </a:lnTo>
                <a:close/>
              </a:path>
            </a:pathLst>
          </a:custGeom>
          <a:solidFill>
            <a:srgbClr val="212539">
              <a:alpha val="64313"/>
            </a:srgbClr>
          </a:solidFill>
          <a:ln>
            <a:noFill/>
          </a:ln>
        </p:spPr>
      </p:sp>
      <p:sp>
        <p:nvSpPr>
          <p:cNvPr id="33" name="Shape 33"/>
          <p:cNvSpPr txBox="1">
            <a:spLocks noGrp="1"/>
          </p:cNvSpPr>
          <p:nvPr>
            <p:ph type="sldNum" idx="12"/>
          </p:nvPr>
        </p:nvSpPr>
        <p:spPr>
          <a:xfrm>
            <a:off x="457200" y="4673650"/>
            <a:ext cx="548700" cy="24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‹n.›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crossed">
  <p:cSld name="BLANK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/>
          <p:nvPr/>
        </p:nvSpPr>
        <p:spPr>
          <a:xfrm flipH="1">
            <a:off x="667310" y="-6600"/>
            <a:ext cx="8476700" cy="5153400"/>
          </a:xfrm>
          <a:custGeom>
            <a:avLst/>
            <a:gdLst/>
            <a:ahLst/>
            <a:cxnLst/>
            <a:rect l="0" t="0" r="0" b="0"/>
            <a:pathLst>
              <a:path w="339068" h="206136" extrusionOk="0">
                <a:moveTo>
                  <a:pt x="139274" y="0"/>
                </a:moveTo>
                <a:lnTo>
                  <a:pt x="0" y="264"/>
                </a:lnTo>
                <a:lnTo>
                  <a:pt x="0" y="206045"/>
                </a:lnTo>
                <a:lnTo>
                  <a:pt x="339068" y="206136"/>
                </a:lnTo>
                <a:close/>
              </a:path>
            </a:pathLst>
          </a:custGeom>
          <a:solidFill>
            <a:srgbClr val="212539">
              <a:alpha val="64313"/>
            </a:srgbClr>
          </a:solidFill>
          <a:ln>
            <a:noFill/>
          </a:ln>
        </p:spPr>
      </p:sp>
      <p:sp>
        <p:nvSpPr>
          <p:cNvPr id="36" name="Shape 36"/>
          <p:cNvSpPr/>
          <p:nvPr/>
        </p:nvSpPr>
        <p:spPr>
          <a:xfrm>
            <a:off x="0" y="-6600"/>
            <a:ext cx="8476700" cy="5153400"/>
          </a:xfrm>
          <a:custGeom>
            <a:avLst/>
            <a:gdLst/>
            <a:ahLst/>
            <a:cxnLst/>
            <a:rect l="0" t="0" r="0" b="0"/>
            <a:pathLst>
              <a:path w="339068" h="206136" extrusionOk="0">
                <a:moveTo>
                  <a:pt x="139274" y="0"/>
                </a:moveTo>
                <a:lnTo>
                  <a:pt x="0" y="264"/>
                </a:lnTo>
                <a:lnTo>
                  <a:pt x="0" y="206045"/>
                </a:lnTo>
                <a:lnTo>
                  <a:pt x="339068" y="206136"/>
                </a:lnTo>
                <a:close/>
              </a:path>
            </a:pathLst>
          </a:custGeom>
          <a:solidFill>
            <a:srgbClr val="212539">
              <a:alpha val="64313"/>
            </a:srgbClr>
          </a:solidFill>
          <a:ln>
            <a:noFill/>
          </a:ln>
        </p:spPr>
      </p:sp>
      <p:sp>
        <p:nvSpPr>
          <p:cNvPr id="37" name="Shape 37"/>
          <p:cNvSpPr txBox="1">
            <a:spLocks noGrp="1"/>
          </p:cNvSpPr>
          <p:nvPr>
            <p:ph type="sldNum" idx="12"/>
          </p:nvPr>
        </p:nvSpPr>
        <p:spPr>
          <a:xfrm>
            <a:off x="457200" y="4673650"/>
            <a:ext cx="548700" cy="24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‹n.›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/>
          <p:nvPr/>
        </p:nvSpPr>
        <p:spPr>
          <a:xfrm>
            <a:off x="0" y="-6600"/>
            <a:ext cx="8476700" cy="5153400"/>
          </a:xfrm>
          <a:custGeom>
            <a:avLst/>
            <a:gdLst/>
            <a:ahLst/>
            <a:cxnLst/>
            <a:rect l="0" t="0" r="0" b="0"/>
            <a:pathLst>
              <a:path w="339068" h="206136" extrusionOk="0">
                <a:moveTo>
                  <a:pt x="139274" y="0"/>
                </a:moveTo>
                <a:lnTo>
                  <a:pt x="0" y="264"/>
                </a:lnTo>
                <a:lnTo>
                  <a:pt x="0" y="206045"/>
                </a:lnTo>
                <a:lnTo>
                  <a:pt x="339068" y="206136"/>
                </a:lnTo>
                <a:close/>
              </a:path>
            </a:pathLst>
          </a:custGeom>
          <a:solidFill>
            <a:srgbClr val="212539">
              <a:alpha val="64313"/>
            </a:srgbClr>
          </a:solidFill>
          <a:ln>
            <a:noFill/>
          </a:ln>
        </p:spPr>
      </p:sp>
      <p:sp>
        <p:nvSpPr>
          <p:cNvPr id="40" name="Shape 40"/>
          <p:cNvSpPr txBox="1">
            <a:spLocks noGrp="1"/>
          </p:cNvSpPr>
          <p:nvPr>
            <p:ph type="title"/>
          </p:nvPr>
        </p:nvSpPr>
        <p:spPr>
          <a:xfrm>
            <a:off x="457200" y="984875"/>
            <a:ext cx="2383800" cy="62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None/>
              <a:defRPr sz="1800" b="1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None/>
              <a:defRPr sz="1800" b="1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None/>
              <a:defRPr sz="1800" b="1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None/>
              <a:defRPr sz="1800" b="1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None/>
              <a:defRPr sz="1800" b="1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None/>
              <a:defRPr sz="1800" b="1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None/>
              <a:defRPr sz="1800" b="1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None/>
              <a:defRPr sz="1800" b="1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None/>
              <a:defRPr sz="1800" b="1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body" idx="1"/>
          </p:nvPr>
        </p:nvSpPr>
        <p:spPr>
          <a:xfrm>
            <a:off x="457200" y="1711200"/>
            <a:ext cx="2276400" cy="274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Varela"/>
              <a:buChar char="╺"/>
              <a:defRPr sz="1200" b="0" i="0" u="none" strike="noStrike" cap="none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FFFFFF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body" idx="2"/>
          </p:nvPr>
        </p:nvSpPr>
        <p:spPr>
          <a:xfrm>
            <a:off x="2870548" y="1711200"/>
            <a:ext cx="2276400" cy="274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Varela"/>
              <a:buChar char="╺"/>
              <a:defRPr sz="1200" b="0" i="0" u="none" strike="noStrike" cap="none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FFFFFF"/>
              </a:buClr>
              <a:buSzPts val="1200"/>
              <a:buFont typeface="Varela"/>
              <a:buChar char="╶"/>
              <a:defRPr sz="1200" b="0" i="0" u="none" strike="noStrike" cap="none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457200" y="4673650"/>
            <a:ext cx="548700" cy="24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‹n.›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/>
          <p:nvPr/>
        </p:nvSpPr>
        <p:spPr>
          <a:xfrm>
            <a:off x="0" y="-6600"/>
            <a:ext cx="8476700" cy="5153400"/>
          </a:xfrm>
          <a:custGeom>
            <a:avLst/>
            <a:gdLst/>
            <a:ahLst/>
            <a:cxnLst/>
            <a:rect l="0" t="0" r="0" b="0"/>
            <a:pathLst>
              <a:path w="339068" h="206136" extrusionOk="0">
                <a:moveTo>
                  <a:pt x="139274" y="0"/>
                </a:moveTo>
                <a:lnTo>
                  <a:pt x="0" y="264"/>
                </a:lnTo>
                <a:lnTo>
                  <a:pt x="0" y="206045"/>
                </a:lnTo>
                <a:lnTo>
                  <a:pt x="339068" y="206136"/>
                </a:lnTo>
                <a:close/>
              </a:path>
            </a:pathLst>
          </a:custGeom>
          <a:solidFill>
            <a:srgbClr val="212539">
              <a:alpha val="64313"/>
            </a:srgbClr>
          </a:solidFill>
          <a:ln>
            <a:noFill/>
          </a:ln>
        </p:spPr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457200" y="4253900"/>
            <a:ext cx="6112500" cy="5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 rtl="0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Varela"/>
              <a:buNone/>
              <a:defRPr sz="1400" b="0" i="0" u="none" strike="noStrike" cap="none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FFFFFF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457200" y="4673650"/>
            <a:ext cx="548700" cy="24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‹n.›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76A5A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457200" y="984875"/>
            <a:ext cx="2383800" cy="62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None/>
              <a:defRPr sz="1800" b="1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None/>
              <a:defRPr sz="1800" b="1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None/>
              <a:defRPr sz="1800" b="1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None/>
              <a:defRPr sz="1800" b="1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None/>
              <a:defRPr sz="1800" b="1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None/>
              <a:defRPr sz="1800" b="1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None/>
              <a:defRPr sz="1800" b="1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None/>
              <a:defRPr sz="1800" b="1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None/>
              <a:defRPr sz="1800" b="1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457200" y="1715123"/>
            <a:ext cx="4762200" cy="27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Varela"/>
              <a:buChar char="╺"/>
              <a:defRPr sz="1400" b="0" i="0" u="none" strike="noStrike" cap="none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FFFFFF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457200" y="4673650"/>
            <a:ext cx="548700" cy="24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‹n.›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1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6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4" Type="http://schemas.openxmlformats.org/officeDocument/2006/relationships/image" Target="../media/image38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4" Type="http://schemas.openxmlformats.org/officeDocument/2006/relationships/image" Target="../media/image44.png"/><Relationship Id="rId5" Type="http://schemas.openxmlformats.org/officeDocument/2006/relationships/image" Target="../media/image45.png"/><Relationship Id="rId6" Type="http://schemas.openxmlformats.org/officeDocument/2006/relationships/image" Target="../media/image46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5" Type="http://schemas.openxmlformats.org/officeDocument/2006/relationships/image" Target="../media/image49.png"/><Relationship Id="rId6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4" Type="http://schemas.openxmlformats.org/officeDocument/2006/relationships/image" Target="../media/image52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4" Type="http://schemas.openxmlformats.org/officeDocument/2006/relationships/image" Target="../media/image54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4" Type="http://schemas.openxmlformats.org/officeDocument/2006/relationships/image" Target="../media/image55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6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4" Type="http://schemas.openxmlformats.org/officeDocument/2006/relationships/image" Target="../media/image58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9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4" Type="http://schemas.openxmlformats.org/officeDocument/2006/relationships/image" Target="../media/image61.png"/><Relationship Id="rId5" Type="http://schemas.openxmlformats.org/officeDocument/2006/relationships/image" Target="../media/image62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63.jp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6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6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9.jp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66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4" Type="http://schemas.openxmlformats.org/officeDocument/2006/relationships/notesSlide" Target="../notesSlides/notesSlide30.xml"/><Relationship Id="rId5" Type="http://schemas.openxmlformats.org/officeDocument/2006/relationships/image" Target="../media/image67.png"/><Relationship Id="rId1" Type="http://schemas.microsoft.com/office/2007/relationships/media" Target="../media/media1.m4v"/><Relationship Id="rId2" Type="http://schemas.openxmlformats.org/officeDocument/2006/relationships/video" Target="../media/media1.m4v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68.jp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69.jp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70.jp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7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20.png"/><Relationship Id="rId8" Type="http://schemas.openxmlformats.org/officeDocument/2006/relationships/image" Target="../media/image21.png"/><Relationship Id="rId9" Type="http://schemas.openxmlformats.org/officeDocument/2006/relationships/image" Target="../media/image22.png"/><Relationship Id="rId10" Type="http://schemas.openxmlformats.org/officeDocument/2006/relationships/image" Target="../media/image23.png"/><Relationship Id="rId11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5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6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4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4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Shape 6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310896"/>
            <a:ext cx="2848406" cy="22677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 txBox="1">
            <a:spLocks noGrp="1"/>
          </p:cNvSpPr>
          <p:nvPr>
            <p:ph type="sldNum" idx="12"/>
          </p:nvPr>
        </p:nvSpPr>
        <p:spPr>
          <a:xfrm>
            <a:off x="457200" y="4673650"/>
            <a:ext cx="548700" cy="24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it-IT" sz="1000" b="1" i="0" u="none" strike="noStrike" cap="non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10</a:t>
            </a:fld>
            <a:endParaRPr sz="1000" b="1" i="0" u="none" strike="noStrike" cap="none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257" name="Shape 257"/>
          <p:cNvSpPr txBox="1"/>
          <p:nvPr/>
        </p:nvSpPr>
        <p:spPr>
          <a:xfrm>
            <a:off x="179512" y="123478"/>
            <a:ext cx="256358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 b="0" i="0" u="none" strike="noStrike" cap="none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PROMOZIONE</a:t>
            </a:r>
            <a:endParaRPr sz="1400" b="0" i="0" u="none" strike="noStrike" cap="none">
              <a:solidFill>
                <a:schemeClr val="lt1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</p:txBody>
      </p:sp>
      <p:sp>
        <p:nvSpPr>
          <p:cNvPr id="258" name="Shape 258"/>
          <p:cNvSpPr/>
          <p:nvPr/>
        </p:nvSpPr>
        <p:spPr>
          <a:xfrm>
            <a:off x="107504" y="1779662"/>
            <a:ext cx="4805274" cy="21236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marR="0" lvl="0" indent="-1714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ourier New"/>
              <a:buChar char="o"/>
            </a:pPr>
            <a:r>
              <a:rPr lang="it-IT" sz="12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Spot televisivi  e pubblicità outdoor </a:t>
            </a:r>
            <a:endParaRPr/>
          </a:p>
          <a:p>
            <a:pPr marL="171450" marR="0" lvl="0" indent="-1714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ourier New"/>
              <a:buChar char="o"/>
            </a:pPr>
            <a:r>
              <a:rPr lang="it-IT" sz="12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Sponsorizzazione eventi sportivi </a:t>
            </a:r>
            <a:endParaRPr/>
          </a:p>
          <a:p>
            <a:pPr marL="171450" marR="0" lvl="0" indent="-1714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ourier New"/>
              <a:buChar char="o"/>
            </a:pPr>
            <a:r>
              <a:rPr lang="it-IT" sz="12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Testimonial in grado  di riflettere la premium brand image</a:t>
            </a:r>
            <a:endParaRPr/>
          </a:p>
          <a:p>
            <a:pPr marL="171450" marR="0" lvl="0" indent="-1714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ourier New"/>
              <a:buChar char="o"/>
            </a:pPr>
            <a:r>
              <a:rPr lang="it-IT" sz="12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Guerrilla marketing verso i competitor</a:t>
            </a:r>
            <a:endParaRPr/>
          </a:p>
          <a:p>
            <a:pPr marL="171450" marR="0" lvl="0" indent="-1714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ourier New"/>
              <a:buChar char="o"/>
            </a:pPr>
            <a:r>
              <a:rPr lang="it-IT" sz="12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Forte attenzione per le auto elettriche (sponsor Formula E) </a:t>
            </a:r>
            <a:endParaRPr/>
          </a:p>
          <a:p>
            <a:pPr marL="171450" marR="0" lvl="0" indent="-95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ourier New"/>
              <a:buNone/>
            </a:pPr>
            <a:endParaRPr sz="1200" b="0" i="0" u="none" strike="noStrike" cap="none"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 txBox="1">
            <a:spLocks noGrp="1"/>
          </p:cNvSpPr>
          <p:nvPr>
            <p:ph type="sldNum" idx="12"/>
          </p:nvPr>
        </p:nvSpPr>
        <p:spPr>
          <a:xfrm>
            <a:off x="457200" y="4673650"/>
            <a:ext cx="548700" cy="24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it-IT" sz="1000" b="1" i="0" u="none" strike="noStrike" cap="non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11</a:t>
            </a:fld>
            <a:endParaRPr sz="1000" b="1" i="0" u="none" strike="noStrike" cap="none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264" name="Shape 264"/>
          <p:cNvSpPr txBox="1"/>
          <p:nvPr/>
        </p:nvSpPr>
        <p:spPr>
          <a:xfrm>
            <a:off x="107504" y="123478"/>
            <a:ext cx="256358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 b="0" i="0" u="none" strike="noStrike" cap="none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COMPETITORS</a:t>
            </a:r>
            <a:endParaRPr sz="1400" b="0" i="0" u="none" strike="noStrike" cap="none">
              <a:solidFill>
                <a:schemeClr val="lt1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</p:txBody>
      </p:sp>
      <p:pic>
        <p:nvPicPr>
          <p:cNvPr id="265" name="Shape 26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020272" y="915566"/>
            <a:ext cx="1369630" cy="1656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Shape 26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851920" y="3003798"/>
            <a:ext cx="1440160" cy="1656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Shape 26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55576" y="915566"/>
            <a:ext cx="1440160" cy="1656184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Shape 268"/>
          <p:cNvSpPr/>
          <p:nvPr/>
        </p:nvSpPr>
        <p:spPr>
          <a:xfrm>
            <a:off x="5580112" y="4897279"/>
            <a:ext cx="5094312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0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Fonte: ‘’From luxury to prestige:brand exploration of Audi’’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C4C4C"/>
        </a:solidFill>
        <a:effectLst/>
      </p:bgPr>
    </p:bg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 txBox="1">
            <a:spLocks noGrp="1"/>
          </p:cNvSpPr>
          <p:nvPr>
            <p:ph type="sldNum" idx="12"/>
          </p:nvPr>
        </p:nvSpPr>
        <p:spPr>
          <a:xfrm>
            <a:off x="457200" y="4673650"/>
            <a:ext cx="548700" cy="24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it-IT" sz="1000" b="1" i="0" u="none" strike="noStrike" cap="non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12</a:t>
            </a:fld>
            <a:endParaRPr sz="1000" b="1" i="0" u="none" strike="noStrike" cap="none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274" name="Shape 274"/>
          <p:cNvSpPr txBox="1"/>
          <p:nvPr/>
        </p:nvSpPr>
        <p:spPr>
          <a:xfrm>
            <a:off x="107504" y="114186"/>
            <a:ext cx="54006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 b="0" i="0" u="none" strike="noStrike" cap="none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Distribuzione delle vendite in Italia per brand </a:t>
            </a:r>
            <a:endParaRPr sz="1400" b="0" i="0" u="none" strike="noStrike" cap="none">
              <a:solidFill>
                <a:schemeClr val="lt1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</p:txBody>
      </p:sp>
      <p:pic>
        <p:nvPicPr>
          <p:cNvPr id="275" name="Shape 2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200" y="711250"/>
            <a:ext cx="8217408" cy="3962400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Shape 276"/>
          <p:cNvSpPr/>
          <p:nvPr/>
        </p:nvSpPr>
        <p:spPr>
          <a:xfrm>
            <a:off x="7125920" y="4673090"/>
            <a:ext cx="1606530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0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Fonte: www.statista.com</a:t>
            </a:r>
            <a:endParaRPr sz="1000" b="0" i="0" u="none" strike="noStrike" cap="none"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 amt="89000"/>
          </a:blip>
          <a:stretch>
            <a:fillRect/>
          </a:stretch>
        </a:blip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 txBox="1">
            <a:spLocks noGrp="1"/>
          </p:cNvSpPr>
          <p:nvPr>
            <p:ph type="sldNum" idx="12"/>
          </p:nvPr>
        </p:nvSpPr>
        <p:spPr>
          <a:xfrm>
            <a:off x="457200" y="4673650"/>
            <a:ext cx="548700" cy="24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it-IT" sz="1000" b="1" i="0" u="none" strike="noStrike" cap="non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13</a:t>
            </a:fld>
            <a:endParaRPr sz="1000" b="1" i="0" u="none" strike="noStrike" cap="none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282" name="Shape 282"/>
          <p:cNvSpPr txBox="1"/>
          <p:nvPr/>
        </p:nvSpPr>
        <p:spPr>
          <a:xfrm>
            <a:off x="107504" y="114186"/>
            <a:ext cx="54006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 b="0" i="0" u="none" strike="noStrike" cap="none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Audi in Italia</a:t>
            </a:r>
            <a:endParaRPr sz="1400" b="0" i="0" u="none" strike="noStrike" cap="none">
              <a:solidFill>
                <a:schemeClr val="lt1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</p:txBody>
      </p:sp>
      <p:pic>
        <p:nvPicPr>
          <p:cNvPr id="283" name="Shape 28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7200" y="1635646"/>
            <a:ext cx="4355839" cy="2711822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Shape 284"/>
          <p:cNvSpPr/>
          <p:nvPr/>
        </p:nvSpPr>
        <p:spPr>
          <a:xfrm>
            <a:off x="405167" y="809700"/>
            <a:ext cx="480527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Fatturato: 1.78 $ MLD</a:t>
            </a:r>
            <a:endParaRPr sz="1400" b="0" i="0" u="none" strike="noStrike" cap="none"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285" name="Shape 285"/>
          <p:cNvSpPr txBox="1"/>
          <p:nvPr/>
        </p:nvSpPr>
        <p:spPr>
          <a:xfrm>
            <a:off x="0" y="6469618"/>
            <a:ext cx="680085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Fonte: www.statista.com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Shape 286"/>
          <p:cNvSpPr txBox="1"/>
          <p:nvPr/>
        </p:nvSpPr>
        <p:spPr>
          <a:xfrm>
            <a:off x="152400" y="6622018"/>
            <a:ext cx="680085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Fonte: www.statista.com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" name="Shape 287"/>
          <p:cNvSpPr/>
          <p:nvPr/>
        </p:nvSpPr>
        <p:spPr>
          <a:xfrm>
            <a:off x="6516216" y="4673650"/>
            <a:ext cx="1606530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0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Fonte: </a:t>
            </a:r>
            <a:r>
              <a:rPr lang="it-IT" sz="1000" b="0" i="0" u="none" strike="noStrike" cap="none" dirty="0" err="1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www.statista.com</a:t>
            </a:r>
            <a:endParaRPr sz="1000" b="0" i="0" u="none" strike="noStrike" cap="none" dirty="0"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Shape 292"/>
          <p:cNvSpPr txBox="1">
            <a:spLocks noGrp="1"/>
          </p:cNvSpPr>
          <p:nvPr>
            <p:ph type="sldNum" idx="12"/>
          </p:nvPr>
        </p:nvSpPr>
        <p:spPr>
          <a:xfrm>
            <a:off x="457200" y="4673650"/>
            <a:ext cx="548700" cy="24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it-IT" sz="1000" b="1" i="0" u="none" strike="noStrike" cap="non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14</a:t>
            </a:fld>
            <a:endParaRPr sz="1000" b="1" i="0" u="none" strike="noStrike" cap="none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293" name="Shape 29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0302" y="1059582"/>
            <a:ext cx="7763395" cy="3346291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Shape 294"/>
          <p:cNvSpPr txBox="1"/>
          <p:nvPr/>
        </p:nvSpPr>
        <p:spPr>
          <a:xfrm>
            <a:off x="107504" y="114186"/>
            <a:ext cx="54006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 b="0" i="0" u="none" strike="noStrike" cap="none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Analisi del sito</a:t>
            </a:r>
            <a:endParaRPr sz="1400" b="0" i="0" u="none" strike="noStrike" cap="none">
              <a:solidFill>
                <a:schemeClr val="lt1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Shape 299"/>
          <p:cNvSpPr txBox="1">
            <a:spLocks noGrp="1"/>
          </p:cNvSpPr>
          <p:nvPr>
            <p:ph type="sldNum" idx="12"/>
          </p:nvPr>
        </p:nvSpPr>
        <p:spPr>
          <a:xfrm>
            <a:off x="457200" y="4673650"/>
            <a:ext cx="548700" cy="24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it-IT" sz="1000" b="1" i="0" u="none" strike="noStrike" cap="non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15</a:t>
            </a:fld>
            <a:endParaRPr sz="1000" b="1" i="0" u="none" strike="noStrike" cap="none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300" name="Shape 300"/>
          <p:cNvSpPr txBox="1"/>
          <p:nvPr/>
        </p:nvSpPr>
        <p:spPr>
          <a:xfrm>
            <a:off x="107504" y="114186"/>
            <a:ext cx="54006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 b="0" i="0" u="none" strike="noStrike" cap="none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Analisi del sito</a:t>
            </a:r>
            <a:endParaRPr sz="1400" b="0" i="0" u="none" strike="noStrike" cap="none">
              <a:solidFill>
                <a:schemeClr val="lt1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</p:txBody>
      </p:sp>
      <p:pic>
        <p:nvPicPr>
          <p:cNvPr id="301" name="Shape 301"/>
          <p:cNvPicPr preferRelativeResize="0"/>
          <p:nvPr/>
        </p:nvPicPr>
        <p:blipFill rotWithShape="1">
          <a:blip r:embed="rId3">
            <a:alphaModFix/>
          </a:blip>
          <a:srcRect r="26523" b="66335"/>
          <a:stretch/>
        </p:blipFill>
        <p:spPr>
          <a:xfrm>
            <a:off x="457200" y="699542"/>
            <a:ext cx="5029180" cy="129614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Shape 30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7200" y="2254548"/>
            <a:ext cx="6356525" cy="1080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Shape 30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57200" y="3499804"/>
            <a:ext cx="2221372" cy="1173846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Shape 304"/>
          <p:cNvSpPr/>
          <p:nvPr/>
        </p:nvSpPr>
        <p:spPr>
          <a:xfrm>
            <a:off x="7285950" y="4682167"/>
            <a:ext cx="1805302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0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Fonte: www.similarweb.com</a:t>
            </a:r>
            <a:endParaRPr sz="1000" b="0" i="0" u="none" strike="noStrike" cap="none"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 txBox="1">
            <a:spLocks noGrp="1"/>
          </p:cNvSpPr>
          <p:nvPr>
            <p:ph type="sldNum" idx="12"/>
          </p:nvPr>
        </p:nvSpPr>
        <p:spPr>
          <a:xfrm>
            <a:off x="457200" y="4673650"/>
            <a:ext cx="548700" cy="24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it-IT" sz="1000" b="1" i="0" u="none" strike="noStrike" cap="non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16</a:t>
            </a:fld>
            <a:endParaRPr sz="1000" b="1" i="0" u="none" strike="noStrike" cap="none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310" name="Shape 310"/>
          <p:cNvSpPr txBox="1"/>
          <p:nvPr/>
        </p:nvSpPr>
        <p:spPr>
          <a:xfrm>
            <a:off x="107504" y="114186"/>
            <a:ext cx="54006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 b="0" i="0" u="none" strike="noStrike" cap="none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Confronto con siti competitor</a:t>
            </a:r>
            <a:endParaRPr sz="1400" b="0" i="0" u="none" strike="noStrike" cap="none">
              <a:solidFill>
                <a:schemeClr val="lt1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</p:txBody>
      </p:sp>
      <p:pic>
        <p:nvPicPr>
          <p:cNvPr id="311" name="Shape 3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30375" y="843558"/>
            <a:ext cx="8462105" cy="1425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Shape 31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30376" y="3003798"/>
            <a:ext cx="3966706" cy="1270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Shape 31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295543" y="2999844"/>
            <a:ext cx="2596937" cy="1270520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Shape 314"/>
          <p:cNvSpPr/>
          <p:nvPr/>
        </p:nvSpPr>
        <p:spPr>
          <a:xfrm>
            <a:off x="7285950" y="4682167"/>
            <a:ext cx="1805302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0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Fonte: www.similarweb.com</a:t>
            </a:r>
            <a:endParaRPr sz="1000" b="0" i="0" u="none" strike="noStrike" cap="none"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 txBox="1">
            <a:spLocks noGrp="1"/>
          </p:cNvSpPr>
          <p:nvPr>
            <p:ph type="title" idx="4294967295"/>
          </p:nvPr>
        </p:nvSpPr>
        <p:spPr>
          <a:xfrm>
            <a:off x="107504" y="-164554"/>
            <a:ext cx="2383800" cy="62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None/>
            </a:pPr>
            <a:r>
              <a:rPr lang="it-IT" sz="1800" b="1" i="0" u="none" strike="noStrike" cap="none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Social</a:t>
            </a:r>
            <a:endParaRPr sz="1800" b="1" i="0" u="none" strike="noStrike" cap="none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320" name="Shape 320"/>
          <p:cNvSpPr txBox="1">
            <a:spLocks noGrp="1"/>
          </p:cNvSpPr>
          <p:nvPr>
            <p:ph type="sldNum" idx="12"/>
          </p:nvPr>
        </p:nvSpPr>
        <p:spPr>
          <a:xfrm>
            <a:off x="457200" y="4673650"/>
            <a:ext cx="548700" cy="24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it-IT" sz="1000" b="1" i="0" u="none" strike="noStrike" cap="non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17</a:t>
            </a:fld>
            <a:endParaRPr sz="1000" b="1" i="0" u="none" strike="noStrike" cap="none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321" name="Shape 321"/>
          <p:cNvSpPr/>
          <p:nvPr/>
        </p:nvSpPr>
        <p:spPr>
          <a:xfrm>
            <a:off x="1549600" y="2266950"/>
            <a:ext cx="1562700" cy="228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Shape 322"/>
          <p:cNvSpPr/>
          <p:nvPr/>
        </p:nvSpPr>
        <p:spPr>
          <a:xfrm>
            <a:off x="4524650" y="2355726"/>
            <a:ext cx="90300" cy="903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Shape 323"/>
          <p:cNvSpPr/>
          <p:nvPr/>
        </p:nvSpPr>
        <p:spPr>
          <a:xfrm>
            <a:off x="1549600" y="2499742"/>
            <a:ext cx="1562700" cy="1381808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" name="Shape 324"/>
          <p:cNvSpPr/>
          <p:nvPr/>
        </p:nvSpPr>
        <p:spPr>
          <a:xfrm>
            <a:off x="1549600" y="2266950"/>
            <a:ext cx="1562700" cy="16146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Varela"/>
              <a:ea typeface="Varela"/>
              <a:cs typeface="Varela"/>
              <a:sym typeface="Varela"/>
            </a:endParaRPr>
          </a:p>
        </p:txBody>
      </p:sp>
      <p:sp>
        <p:nvSpPr>
          <p:cNvPr id="325" name="Shape 325"/>
          <p:cNvSpPr/>
          <p:nvPr/>
        </p:nvSpPr>
        <p:spPr>
          <a:xfrm>
            <a:off x="2285800" y="2450398"/>
            <a:ext cx="90300" cy="903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Shape 326"/>
          <p:cNvSpPr/>
          <p:nvPr/>
        </p:nvSpPr>
        <p:spPr>
          <a:xfrm>
            <a:off x="3790650" y="2266950"/>
            <a:ext cx="1562700" cy="228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Shape 327"/>
          <p:cNvSpPr/>
          <p:nvPr/>
        </p:nvSpPr>
        <p:spPr>
          <a:xfrm>
            <a:off x="3790650" y="2499742"/>
            <a:ext cx="1562700" cy="1381808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" name="Shape 328"/>
          <p:cNvSpPr/>
          <p:nvPr/>
        </p:nvSpPr>
        <p:spPr>
          <a:xfrm>
            <a:off x="3790650" y="2266950"/>
            <a:ext cx="1562700" cy="16146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Varela"/>
              <a:ea typeface="Varela"/>
              <a:cs typeface="Varela"/>
              <a:sym typeface="Varela"/>
            </a:endParaRPr>
          </a:p>
        </p:txBody>
      </p:sp>
      <p:sp>
        <p:nvSpPr>
          <p:cNvPr id="329" name="Shape 329"/>
          <p:cNvSpPr/>
          <p:nvPr/>
        </p:nvSpPr>
        <p:spPr>
          <a:xfrm>
            <a:off x="4526850" y="2450398"/>
            <a:ext cx="90300" cy="903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" name="Shape 330"/>
          <p:cNvSpPr/>
          <p:nvPr/>
        </p:nvSpPr>
        <p:spPr>
          <a:xfrm>
            <a:off x="6765700" y="2355726"/>
            <a:ext cx="90300" cy="903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Shape 331"/>
          <p:cNvSpPr/>
          <p:nvPr/>
        </p:nvSpPr>
        <p:spPr>
          <a:xfrm>
            <a:off x="6031700" y="2266950"/>
            <a:ext cx="1562700" cy="228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" name="Shape 332"/>
          <p:cNvSpPr/>
          <p:nvPr/>
        </p:nvSpPr>
        <p:spPr>
          <a:xfrm>
            <a:off x="6031700" y="2499742"/>
            <a:ext cx="1562700" cy="1381808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" name="Shape 333"/>
          <p:cNvSpPr/>
          <p:nvPr/>
        </p:nvSpPr>
        <p:spPr>
          <a:xfrm>
            <a:off x="6031700" y="2266950"/>
            <a:ext cx="1562700" cy="16146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Varela"/>
              <a:ea typeface="Varela"/>
              <a:cs typeface="Varela"/>
              <a:sym typeface="Varela"/>
            </a:endParaRPr>
          </a:p>
        </p:txBody>
      </p:sp>
      <p:sp>
        <p:nvSpPr>
          <p:cNvPr id="334" name="Shape 334"/>
          <p:cNvSpPr/>
          <p:nvPr/>
        </p:nvSpPr>
        <p:spPr>
          <a:xfrm>
            <a:off x="6767900" y="2450398"/>
            <a:ext cx="90300" cy="903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35" name="Shape 335"/>
          <p:cNvCxnSpPr/>
          <p:nvPr/>
        </p:nvCxnSpPr>
        <p:spPr>
          <a:xfrm rot="10800000">
            <a:off x="7900" y="2495550"/>
            <a:ext cx="91326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36" name="Shape 336"/>
          <p:cNvSpPr txBox="1"/>
          <p:nvPr/>
        </p:nvSpPr>
        <p:spPr>
          <a:xfrm>
            <a:off x="1521996" y="2236374"/>
            <a:ext cx="49084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Audi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" name="Shape 337"/>
          <p:cNvSpPr txBox="1"/>
          <p:nvPr/>
        </p:nvSpPr>
        <p:spPr>
          <a:xfrm>
            <a:off x="3754734" y="2246015"/>
            <a:ext cx="561372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BMW</a:t>
            </a:r>
            <a:endParaRPr sz="12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" name="Shape 338"/>
          <p:cNvSpPr txBox="1"/>
          <p:nvPr/>
        </p:nvSpPr>
        <p:spPr>
          <a:xfrm>
            <a:off x="5986728" y="2246015"/>
            <a:ext cx="857927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Mercedes</a:t>
            </a:r>
            <a:endParaRPr sz="12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9" name="Shape 33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925760" y="2629604"/>
            <a:ext cx="360040" cy="360040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Shape 340"/>
          <p:cNvSpPr txBox="1"/>
          <p:nvPr/>
        </p:nvSpPr>
        <p:spPr>
          <a:xfrm>
            <a:off x="2244550" y="2681538"/>
            <a:ext cx="1144592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1.7 M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" name="Shape 341"/>
          <p:cNvSpPr txBox="1"/>
          <p:nvPr/>
        </p:nvSpPr>
        <p:spPr>
          <a:xfrm>
            <a:off x="2244550" y="3034463"/>
            <a:ext cx="1144592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155 K</a:t>
            </a:r>
            <a:endParaRPr/>
          </a:p>
        </p:txBody>
      </p:sp>
      <p:sp>
        <p:nvSpPr>
          <p:cNvPr id="342" name="Shape 342"/>
          <p:cNvSpPr txBox="1"/>
          <p:nvPr/>
        </p:nvSpPr>
        <p:spPr>
          <a:xfrm>
            <a:off x="2280020" y="3425396"/>
            <a:ext cx="1144592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70 K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3" name="Shape 34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970152" y="3041592"/>
            <a:ext cx="274398" cy="2743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Shape 34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981460" y="3428436"/>
            <a:ext cx="264284" cy="2642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Shape 34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047262" y="2638900"/>
            <a:ext cx="360040" cy="360040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Shape 346"/>
          <p:cNvSpPr txBox="1"/>
          <p:nvPr/>
        </p:nvSpPr>
        <p:spPr>
          <a:xfrm>
            <a:off x="4366052" y="2690834"/>
            <a:ext cx="1144592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1.1 M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7" name="Shape 347"/>
          <p:cNvSpPr txBox="1"/>
          <p:nvPr/>
        </p:nvSpPr>
        <p:spPr>
          <a:xfrm>
            <a:off x="4366052" y="3043759"/>
            <a:ext cx="1144592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83,5 K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" name="Shape 348"/>
          <p:cNvSpPr txBox="1"/>
          <p:nvPr/>
        </p:nvSpPr>
        <p:spPr>
          <a:xfrm>
            <a:off x="4366052" y="3425397"/>
            <a:ext cx="1144592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47,4 K</a:t>
            </a:r>
            <a:endParaRPr/>
          </a:p>
        </p:txBody>
      </p:sp>
      <p:pic>
        <p:nvPicPr>
          <p:cNvPr id="349" name="Shape 34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091654" y="3050888"/>
            <a:ext cx="274398" cy="2743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Shape 35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102962" y="3437732"/>
            <a:ext cx="264284" cy="2642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Shape 35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41442" y="2629604"/>
            <a:ext cx="360040" cy="360040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Shape 352"/>
          <p:cNvSpPr txBox="1"/>
          <p:nvPr/>
        </p:nvSpPr>
        <p:spPr>
          <a:xfrm>
            <a:off x="6660232" y="2681538"/>
            <a:ext cx="1144592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1.1 M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3" name="Shape 353"/>
          <p:cNvSpPr txBox="1"/>
          <p:nvPr/>
        </p:nvSpPr>
        <p:spPr>
          <a:xfrm>
            <a:off x="6660232" y="3034463"/>
            <a:ext cx="1144592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146 K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" name="Shape 354"/>
          <p:cNvSpPr txBox="1"/>
          <p:nvPr/>
        </p:nvSpPr>
        <p:spPr>
          <a:xfrm>
            <a:off x="6660232" y="3416101"/>
            <a:ext cx="1144592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141,38 K</a:t>
            </a:r>
            <a:endParaRPr/>
          </a:p>
        </p:txBody>
      </p:sp>
      <p:pic>
        <p:nvPicPr>
          <p:cNvPr id="355" name="Shape 35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385834" y="3041592"/>
            <a:ext cx="274398" cy="2743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Shape 35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397142" y="3428436"/>
            <a:ext cx="264284" cy="2642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Shape 361"/>
          <p:cNvSpPr txBox="1">
            <a:spLocks noGrp="1"/>
          </p:cNvSpPr>
          <p:nvPr>
            <p:ph type="sldNum" idx="12"/>
          </p:nvPr>
        </p:nvSpPr>
        <p:spPr>
          <a:xfrm>
            <a:off x="457200" y="4673650"/>
            <a:ext cx="548700" cy="24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it-IT" sz="1000" b="1" i="0" u="none" strike="noStrike" cap="non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18</a:t>
            </a:fld>
            <a:endParaRPr sz="1000" b="1" i="0" u="none" strike="noStrike" cap="none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362" name="Shape 362"/>
          <p:cNvSpPr txBox="1"/>
          <p:nvPr/>
        </p:nvSpPr>
        <p:spPr>
          <a:xfrm>
            <a:off x="107504" y="114186"/>
            <a:ext cx="54006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 b="0" i="0" u="none" strike="noStrike" cap="none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Sentiment Analysis Twitter</a:t>
            </a:r>
            <a:endParaRPr sz="1400" b="0" i="0" u="none" strike="noStrike" cap="none">
              <a:solidFill>
                <a:schemeClr val="lt1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</p:txBody>
      </p:sp>
      <p:pic>
        <p:nvPicPr>
          <p:cNvPr id="363" name="Shape 36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7200" y="1491630"/>
            <a:ext cx="4354668" cy="288032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287"/>
          <p:cNvSpPr/>
          <p:nvPr/>
        </p:nvSpPr>
        <p:spPr>
          <a:xfrm>
            <a:off x="7537470" y="4694020"/>
            <a:ext cx="1606530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0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Fonte: </a:t>
            </a:r>
            <a:r>
              <a:rPr lang="it-IT" sz="1000" b="0" i="0" u="none" strike="noStrike" cap="none" dirty="0" err="1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www.statista.com</a:t>
            </a:r>
            <a:endParaRPr sz="1000" b="0" i="0" u="none" strike="noStrike" cap="none" dirty="0"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Shape 369"/>
          <p:cNvSpPr txBox="1">
            <a:spLocks noGrp="1"/>
          </p:cNvSpPr>
          <p:nvPr>
            <p:ph type="sldNum" idx="12"/>
          </p:nvPr>
        </p:nvSpPr>
        <p:spPr>
          <a:xfrm>
            <a:off x="457200" y="4673650"/>
            <a:ext cx="548700" cy="24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it-IT" sz="1000" b="1" i="0" u="none" strike="noStrike" cap="non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19</a:t>
            </a:fld>
            <a:endParaRPr sz="1000" b="1" i="0" u="none" strike="noStrike" cap="none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370" name="Shape 370"/>
          <p:cNvSpPr txBox="1"/>
          <p:nvPr/>
        </p:nvSpPr>
        <p:spPr>
          <a:xfrm>
            <a:off x="107504" y="114186"/>
            <a:ext cx="54006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 b="0" i="0" u="none" strike="noStrike" cap="none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Connected cars</a:t>
            </a:r>
            <a:endParaRPr sz="1400" b="0" i="0" u="none" strike="noStrike" cap="none">
              <a:solidFill>
                <a:schemeClr val="lt1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</p:txBody>
      </p:sp>
      <p:pic>
        <p:nvPicPr>
          <p:cNvPr id="371" name="Shape 37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7200" y="1419622"/>
            <a:ext cx="4290161" cy="28083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Shape 6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1119" y="97395"/>
            <a:ext cx="822193" cy="890157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Shape 69"/>
          <p:cNvSpPr txBox="1"/>
          <p:nvPr/>
        </p:nvSpPr>
        <p:spPr>
          <a:xfrm>
            <a:off x="0" y="1216478"/>
            <a:ext cx="3976007" cy="1600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Università degli studi di Milano Bicocca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05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A.A. 2017/2018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05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Corso di Web Marketing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marR="0" lvl="0" indent="0" algn="l" rtl="0">
              <a:lnSpc>
                <a:spcPct val="15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Adduci Daniele, Angeli Matteo, Brinati Davide, </a:t>
            </a:r>
            <a:endParaRPr/>
          </a:p>
          <a:p>
            <a:pPr marL="0" marR="0" lvl="0" indent="0" algn="l" rtl="0">
              <a:lnSpc>
                <a:spcPct val="15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Della Fazia Irene, Di Gennaro Gaia</a:t>
            </a:r>
            <a:endParaRPr sz="1200" b="0" i="0" u="none" strike="noStrike" cap="none"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Shape 376"/>
          <p:cNvSpPr txBox="1">
            <a:spLocks noGrp="1"/>
          </p:cNvSpPr>
          <p:nvPr>
            <p:ph type="sldNum" idx="12"/>
          </p:nvPr>
        </p:nvSpPr>
        <p:spPr>
          <a:xfrm>
            <a:off x="457200" y="4673650"/>
            <a:ext cx="548700" cy="24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it-IT" sz="1000" b="1" i="0" u="none" strike="noStrike" cap="non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20</a:t>
            </a:fld>
            <a:endParaRPr sz="1000" b="1" i="0" u="none" strike="noStrike" cap="none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377" name="Shape 377"/>
          <p:cNvSpPr txBox="1"/>
          <p:nvPr/>
        </p:nvSpPr>
        <p:spPr>
          <a:xfrm>
            <a:off x="107504" y="114186"/>
            <a:ext cx="54006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 b="0" i="0" u="none" strike="noStrike" cap="none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Connected cars</a:t>
            </a:r>
            <a:endParaRPr sz="1400" b="0" i="0" u="none" strike="noStrike" cap="none">
              <a:solidFill>
                <a:schemeClr val="lt1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</p:txBody>
      </p:sp>
      <p:pic>
        <p:nvPicPr>
          <p:cNvPr id="378" name="Shape 37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7200" y="1635646"/>
            <a:ext cx="4544526" cy="24482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Shape 383"/>
          <p:cNvSpPr txBox="1">
            <a:spLocks noGrp="1"/>
          </p:cNvSpPr>
          <p:nvPr>
            <p:ph type="sldNum" idx="12"/>
          </p:nvPr>
        </p:nvSpPr>
        <p:spPr>
          <a:xfrm>
            <a:off x="457200" y="4673650"/>
            <a:ext cx="548700" cy="24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it-IT" sz="1000" b="1" i="0" u="none" strike="noStrike" cap="non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21</a:t>
            </a:fld>
            <a:endParaRPr sz="1000" b="1" i="0" u="none" strike="noStrike" cap="none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384" name="Shape 384"/>
          <p:cNvSpPr txBox="1"/>
          <p:nvPr/>
        </p:nvSpPr>
        <p:spPr>
          <a:xfrm>
            <a:off x="2051720" y="2340917"/>
            <a:ext cx="54006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400" b="0" i="0" u="none" strike="noStrike" cap="none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Progettazione dell’applicazione</a:t>
            </a:r>
            <a:endParaRPr sz="1800" b="0" i="0" u="none" strike="noStrike" cap="none">
              <a:solidFill>
                <a:schemeClr val="lt1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C4C4C"/>
        </a:solidFill>
        <a:effectLst/>
      </p:bgPr>
    </p:bg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Shape 389"/>
          <p:cNvSpPr txBox="1">
            <a:spLocks noGrp="1"/>
          </p:cNvSpPr>
          <p:nvPr>
            <p:ph type="sldNum" idx="12"/>
          </p:nvPr>
        </p:nvSpPr>
        <p:spPr>
          <a:xfrm>
            <a:off x="457200" y="4673650"/>
            <a:ext cx="548700" cy="24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it-IT" sz="1000" b="1" i="0" u="none" strike="noStrike" cap="non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22</a:t>
            </a:fld>
            <a:endParaRPr sz="1000" b="1" i="0" u="none" strike="noStrike" cap="none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390" name="Shape 390"/>
          <p:cNvSpPr txBox="1"/>
          <p:nvPr/>
        </p:nvSpPr>
        <p:spPr>
          <a:xfrm>
            <a:off x="107504" y="114186"/>
            <a:ext cx="54006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 b="0" i="0" u="none" strike="noStrike" cap="none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Confronto con app competitor</a:t>
            </a:r>
            <a:endParaRPr sz="1400" b="0" i="0" u="none" strike="noStrike" cap="none">
              <a:solidFill>
                <a:schemeClr val="lt1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</p:txBody>
      </p:sp>
      <p:pic>
        <p:nvPicPr>
          <p:cNvPr id="391" name="Shape 39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3528" y="604891"/>
            <a:ext cx="4618856" cy="1966859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Shape 39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20297" y="2741735"/>
            <a:ext cx="4528329" cy="1932879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Shape 393"/>
          <p:cNvSpPr txBox="1"/>
          <p:nvPr/>
        </p:nvSpPr>
        <p:spPr>
          <a:xfrm>
            <a:off x="5276218" y="604891"/>
            <a:ext cx="3672408" cy="1600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Mercedes me</a:t>
            </a:r>
            <a:endParaRPr/>
          </a:p>
          <a:p>
            <a:pPr marL="285750" marR="0" lvl="0" indent="-209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it-IT" sz="12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Controllo da remoto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it-IT" sz="12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Pianificazione viaggi in base al traffico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it-IT" sz="12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Controllo stato dell’auto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it-IT" sz="12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Programmazione appuntamenti 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it-IT" sz="12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Informazioni su possibilità di parcheggio a destinazione</a:t>
            </a:r>
            <a:endParaRPr sz="1200" b="0" i="0" u="none" strike="noStrike" cap="none"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394" name="Shape 394"/>
          <p:cNvSpPr txBox="1"/>
          <p:nvPr/>
        </p:nvSpPr>
        <p:spPr>
          <a:xfrm>
            <a:off x="335495" y="2800233"/>
            <a:ext cx="3973625" cy="1815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BMW Connected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it-IT" sz="12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Bloccare, sbloccare o attivare il </a:t>
            </a:r>
            <a:br>
              <a:rPr lang="it-IT" sz="12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</a:br>
            <a:r>
              <a:rPr lang="it-IT" sz="12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condizionamento dell’auto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it-IT" sz="12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Localizzazione dell’automobile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it-IT" sz="12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Pianificazione viaggi in base al traffico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it-IT" sz="12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Controllo efficienza guida e carica batteria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it-IT" sz="12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Programmazione di appuntamenti di manutenzione via Amazon</a:t>
            </a:r>
            <a:endParaRPr sz="1200" b="0" i="0" u="none" strike="noStrike" cap="none"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Shape 399"/>
          <p:cNvSpPr txBox="1">
            <a:spLocks noGrp="1"/>
          </p:cNvSpPr>
          <p:nvPr>
            <p:ph type="sldNum" idx="12"/>
          </p:nvPr>
        </p:nvSpPr>
        <p:spPr>
          <a:xfrm>
            <a:off x="457200" y="4673650"/>
            <a:ext cx="548700" cy="24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it-IT" sz="1000" b="1" i="0" u="none" strike="noStrike" cap="non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23</a:t>
            </a:fld>
            <a:endParaRPr sz="1000" b="1" i="0" u="none" strike="noStrike" cap="none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400" name="Shape 400"/>
          <p:cNvSpPr txBox="1"/>
          <p:nvPr/>
        </p:nvSpPr>
        <p:spPr>
          <a:xfrm>
            <a:off x="107504" y="51470"/>
            <a:ext cx="54006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 b="0" i="0" u="none" strike="noStrike" cap="none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Indagine sui potenziali utenti</a:t>
            </a:r>
            <a:endParaRPr sz="1400" b="0" i="0" u="none" strike="noStrike" cap="none">
              <a:solidFill>
                <a:schemeClr val="lt1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</p:txBody>
      </p:sp>
      <p:sp>
        <p:nvSpPr>
          <p:cNvPr id="401" name="Shape 401"/>
          <p:cNvSpPr/>
          <p:nvPr/>
        </p:nvSpPr>
        <p:spPr>
          <a:xfrm>
            <a:off x="107504" y="1823926"/>
            <a:ext cx="4805274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3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Indagine pilota sotto forma di intervista telefonica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3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effettuata su 6 soggetti</a:t>
            </a:r>
            <a:endParaRPr sz="1300" b="0" i="0" u="none" strike="noStrike" cap="none"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402" name="Shape 402"/>
          <p:cNvSpPr/>
          <p:nvPr/>
        </p:nvSpPr>
        <p:spPr>
          <a:xfrm>
            <a:off x="107504" y="3248788"/>
            <a:ext cx="4805274" cy="692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3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Questionario con campione di numerosità pari a 299 soggetti proprietari di un veicolo Audi, somministrato tramite Facebook. </a:t>
            </a:r>
            <a:endParaRPr sz="1300" b="0" i="0" u="none" strike="noStrike" cap="none"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Shape 407"/>
          <p:cNvSpPr txBox="1">
            <a:spLocks noGrp="1"/>
          </p:cNvSpPr>
          <p:nvPr>
            <p:ph type="sldNum" idx="12"/>
          </p:nvPr>
        </p:nvSpPr>
        <p:spPr>
          <a:xfrm>
            <a:off x="457200" y="4673650"/>
            <a:ext cx="548700" cy="24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it-IT" sz="1000" b="1" i="0" u="none" strike="noStrike" cap="non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24</a:t>
            </a:fld>
            <a:endParaRPr sz="1000" b="1" i="0" u="none" strike="noStrike" cap="none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408" name="Shape 40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201" y="668894"/>
            <a:ext cx="3705418" cy="1830848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Shape 40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99792" y="2807776"/>
            <a:ext cx="3744416" cy="1924214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Shape 41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004048" y="668894"/>
            <a:ext cx="3744416" cy="1830848"/>
          </a:xfrm>
          <a:prstGeom prst="rect">
            <a:avLst/>
          </a:prstGeom>
          <a:noFill/>
          <a:ln>
            <a:noFill/>
          </a:ln>
        </p:spPr>
      </p:pic>
      <p:sp>
        <p:nvSpPr>
          <p:cNvPr id="411" name="Shape 411"/>
          <p:cNvSpPr txBox="1"/>
          <p:nvPr/>
        </p:nvSpPr>
        <p:spPr>
          <a:xfrm>
            <a:off x="107504" y="51470"/>
            <a:ext cx="54006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 b="0" i="0" u="none" strike="noStrike" cap="none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I risultati del questionario</a:t>
            </a:r>
            <a:endParaRPr sz="1400" b="0" i="0" u="none" strike="noStrike" cap="none">
              <a:solidFill>
                <a:schemeClr val="lt1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lt1"/>
        </a:solidFill>
        <a:effectLst/>
      </p:bgPr>
    </p:bg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6" name="Shape 4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61675"/>
            <a:ext cx="9144000" cy="4534525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Shape 417"/>
          <p:cNvSpPr/>
          <p:nvPr/>
        </p:nvSpPr>
        <p:spPr>
          <a:xfrm>
            <a:off x="7737167" y="631349"/>
            <a:ext cx="1296144" cy="40658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8" name="Shape 418"/>
          <p:cNvSpPr txBox="1">
            <a:spLocks noGrp="1"/>
          </p:cNvSpPr>
          <p:nvPr>
            <p:ph type="sldNum" idx="12"/>
          </p:nvPr>
        </p:nvSpPr>
        <p:spPr>
          <a:xfrm>
            <a:off x="457200" y="4673650"/>
            <a:ext cx="548700" cy="24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it-IT" sz="1000" b="1" i="0" u="none" strike="noStrike" cap="non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25</a:t>
            </a:fld>
            <a:endParaRPr sz="1000" b="1" i="0" u="none" strike="noStrike" cap="none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419" name="Shape 419"/>
          <p:cNvSpPr txBox="1"/>
          <p:nvPr/>
        </p:nvSpPr>
        <p:spPr>
          <a:xfrm>
            <a:off x="539552" y="3842653"/>
            <a:ext cx="2304256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b="0" i="0" u="none" strike="noStrike" cap="none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Indicatore circa lo </a:t>
            </a:r>
            <a:br>
              <a:rPr lang="it-IT" sz="1200" b="0" i="0" u="none" strike="noStrike" cap="none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</a:br>
            <a:r>
              <a:rPr lang="it-IT" sz="1200" b="0" i="0" u="none" strike="noStrike" cap="none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stato di salute dell’auto (pressione gomme, </a:t>
            </a:r>
            <a:br>
              <a:rPr lang="it-IT" sz="1200" b="0" i="0" u="none" strike="noStrike" cap="none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</a:br>
            <a:r>
              <a:rPr lang="it-IT" sz="1200" b="0" i="0" u="none" strike="noStrike" cap="none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olio, liquido refrigerante)</a:t>
            </a:r>
            <a:endParaRPr sz="1200" b="0" i="0" u="none" strike="noStrike" cap="none">
              <a:solidFill>
                <a:srgbClr val="000000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420" name="Shape 420"/>
          <p:cNvSpPr txBox="1"/>
          <p:nvPr/>
        </p:nvSpPr>
        <p:spPr>
          <a:xfrm>
            <a:off x="2640008" y="3965725"/>
            <a:ext cx="2304256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b="0" i="0" u="none" strike="noStrike" cap="none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Indicatore livello </a:t>
            </a:r>
            <a:br>
              <a:rPr lang="it-IT" sz="1200" b="0" i="0" u="none" strike="noStrike" cap="none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</a:br>
            <a:r>
              <a:rPr lang="it-IT" sz="1200" b="0" i="0" u="none" strike="noStrike" cap="none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carburante in qualsiasi momento e consumo medio</a:t>
            </a:r>
            <a:endParaRPr sz="1200" b="0" i="0" u="none" strike="noStrike" cap="none">
              <a:solidFill>
                <a:srgbClr val="000000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421" name="Shape 421"/>
          <p:cNvSpPr txBox="1"/>
          <p:nvPr/>
        </p:nvSpPr>
        <p:spPr>
          <a:xfrm>
            <a:off x="4806812" y="3841812"/>
            <a:ext cx="2304256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b="0" i="0" u="none" strike="noStrike" cap="none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Indicatore circa </a:t>
            </a:r>
            <a:br>
              <a:rPr lang="it-IT" sz="1200" b="0" i="0" u="none" strike="noStrike" cap="none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</a:br>
            <a:r>
              <a:rPr lang="it-IT" sz="1200" b="0" i="0" u="none" strike="noStrike" cap="none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lo stato dell’auto </a:t>
            </a:r>
            <a:br>
              <a:rPr lang="it-IT" sz="1200" b="0" i="0" u="none" strike="noStrike" cap="none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</a:br>
            <a:r>
              <a:rPr lang="it-IT" sz="1200" b="0" i="0" u="none" strike="noStrike" cap="none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(portiere aperte, </a:t>
            </a:r>
            <a:br>
              <a:rPr lang="it-IT" sz="1200" b="0" i="0" u="none" strike="noStrike" cap="none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</a:br>
            <a:r>
              <a:rPr lang="it-IT" sz="1200" b="0" i="0" u="none" strike="noStrike" cap="none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finestrini abbassati, </a:t>
            </a:r>
            <a:br>
              <a:rPr lang="it-IT" sz="1200" b="0" i="0" u="none" strike="noStrike" cap="none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</a:br>
            <a:r>
              <a:rPr lang="it-IT" sz="1200" b="0" i="0" u="none" strike="noStrike" cap="none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luci di posizione accese)</a:t>
            </a:r>
            <a:endParaRPr sz="1200" b="0" i="0" u="none" strike="noStrike" cap="none">
              <a:solidFill>
                <a:srgbClr val="000000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422" name="Shape 422"/>
          <p:cNvSpPr txBox="1"/>
          <p:nvPr/>
        </p:nvSpPr>
        <p:spPr>
          <a:xfrm>
            <a:off x="6844720" y="4027319"/>
            <a:ext cx="2304256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b="0" i="0" u="none" strike="noStrike" cap="none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Indicatore circa lo </a:t>
            </a:r>
            <a:br>
              <a:rPr lang="it-IT" sz="1200" b="0" i="0" u="none" strike="noStrike" cap="none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</a:br>
            <a:r>
              <a:rPr lang="it-IT" sz="1200" b="0" i="0" u="none" strike="noStrike" cap="none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localizzazione dell’auto</a:t>
            </a:r>
            <a:br>
              <a:rPr lang="it-IT" sz="1200" b="0" i="0" u="none" strike="noStrike" cap="none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</a:br>
            <a:r>
              <a:rPr lang="it-IT" sz="1200" b="0" i="0" u="none" strike="noStrike" cap="none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in qualsiasi momento</a:t>
            </a:r>
            <a:endParaRPr sz="1200" b="0" i="0" u="none" strike="noStrike" cap="none">
              <a:solidFill>
                <a:srgbClr val="000000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423" name="Shape 423"/>
          <p:cNvSpPr/>
          <p:nvPr/>
        </p:nvSpPr>
        <p:spPr>
          <a:xfrm>
            <a:off x="5777190" y="628040"/>
            <a:ext cx="1067530" cy="575557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4" name="Shape 424"/>
          <p:cNvSpPr txBox="1"/>
          <p:nvPr/>
        </p:nvSpPr>
        <p:spPr>
          <a:xfrm>
            <a:off x="5777190" y="597686"/>
            <a:ext cx="2088232" cy="600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rgbClr val="000000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100" b="0" i="0" u="none" strike="noStrike" cap="none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Indifferente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rgbClr val="000000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425" name="Shape 425"/>
          <p:cNvSpPr/>
          <p:nvPr/>
        </p:nvSpPr>
        <p:spPr>
          <a:xfrm>
            <a:off x="5772214" y="536411"/>
            <a:ext cx="1146468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100" b="0" i="0" u="none" strike="noStrike" cap="none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Per niente utile</a:t>
            </a:r>
            <a:endParaRPr/>
          </a:p>
        </p:txBody>
      </p:sp>
      <p:sp>
        <p:nvSpPr>
          <p:cNvPr id="426" name="Shape 426"/>
          <p:cNvSpPr/>
          <p:nvPr/>
        </p:nvSpPr>
        <p:spPr>
          <a:xfrm>
            <a:off x="5772214" y="1004266"/>
            <a:ext cx="856325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100" b="0" i="0" u="none" strike="noStrike" cap="none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Molto utile</a:t>
            </a:r>
            <a:endParaRPr/>
          </a:p>
        </p:txBody>
      </p:sp>
      <p:sp>
        <p:nvSpPr>
          <p:cNvPr id="427" name="Shape 427"/>
          <p:cNvSpPr/>
          <p:nvPr/>
        </p:nvSpPr>
        <p:spPr>
          <a:xfrm>
            <a:off x="7811129" y="570074"/>
            <a:ext cx="814647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100" b="0" i="0" u="none" strike="noStrike" cap="none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Poco utile</a:t>
            </a:r>
            <a:endParaRPr/>
          </a:p>
        </p:txBody>
      </p:sp>
      <p:sp>
        <p:nvSpPr>
          <p:cNvPr id="428" name="Shape 428"/>
          <p:cNvSpPr/>
          <p:nvPr/>
        </p:nvSpPr>
        <p:spPr>
          <a:xfrm>
            <a:off x="7803196" y="787921"/>
            <a:ext cx="1292341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100" b="0" i="0" u="none" strike="noStrike" cap="none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Attualmente utile</a:t>
            </a:r>
            <a:endParaRPr sz="1100" b="0" i="0" u="none" strike="noStrike" cap="none">
              <a:solidFill>
                <a:srgbClr val="000000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dk2"/>
        </a:solidFill>
        <a:effectLst/>
      </p:bgPr>
    </p:bg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Shape 433"/>
          <p:cNvSpPr txBox="1">
            <a:spLocks noGrp="1"/>
          </p:cNvSpPr>
          <p:nvPr>
            <p:ph type="sldNum" idx="12"/>
          </p:nvPr>
        </p:nvSpPr>
        <p:spPr>
          <a:xfrm>
            <a:off x="457200" y="4673650"/>
            <a:ext cx="548700" cy="24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it-IT" sz="1000" b="1" i="0" u="none" strike="noStrike" cap="non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26</a:t>
            </a:fld>
            <a:endParaRPr sz="1000" b="1" i="0" u="none" strike="noStrike" cap="none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434" name="Shape 4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4400" y="0"/>
            <a:ext cx="730018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dk2"/>
        </a:solidFill>
        <a:effectLst/>
      </p:bgPr>
    </p:bg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Shape 439"/>
          <p:cNvSpPr txBox="1">
            <a:spLocks noGrp="1"/>
          </p:cNvSpPr>
          <p:nvPr>
            <p:ph type="sldNum" idx="12"/>
          </p:nvPr>
        </p:nvSpPr>
        <p:spPr>
          <a:xfrm>
            <a:off x="457200" y="4673650"/>
            <a:ext cx="548700" cy="24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it-IT" sz="1000" b="1" i="0" u="none" strike="noStrike" cap="non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27</a:t>
            </a:fld>
            <a:endParaRPr sz="1000" b="1" i="0" u="none" strike="noStrike" cap="none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440" name="Shape 4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0900" y="0"/>
            <a:ext cx="744148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Shape 445"/>
          <p:cNvSpPr txBox="1">
            <a:spLocks noGrp="1"/>
          </p:cNvSpPr>
          <p:nvPr>
            <p:ph type="sldNum" idx="12"/>
          </p:nvPr>
        </p:nvSpPr>
        <p:spPr>
          <a:xfrm>
            <a:off x="457200" y="4673650"/>
            <a:ext cx="548700" cy="24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it-IT" sz="1000" b="1" i="0" u="none" strike="noStrike" cap="non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28</a:t>
            </a:fld>
            <a:endParaRPr sz="1000" b="1" i="0" u="none" strike="noStrike" cap="none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446" name="Shape 446"/>
          <p:cNvSpPr txBox="1"/>
          <p:nvPr/>
        </p:nvSpPr>
        <p:spPr>
          <a:xfrm>
            <a:off x="107504" y="51470"/>
            <a:ext cx="54006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 b="0" i="0" u="none" strike="noStrike" cap="none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Obiettivi</a:t>
            </a:r>
            <a:endParaRPr sz="1400" b="0" i="0" u="none" strike="noStrike" cap="none">
              <a:solidFill>
                <a:schemeClr val="lt1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</p:txBody>
      </p:sp>
      <p:sp>
        <p:nvSpPr>
          <p:cNvPr id="447" name="Shape 447"/>
          <p:cNvSpPr/>
          <p:nvPr/>
        </p:nvSpPr>
        <p:spPr>
          <a:xfrm>
            <a:off x="107504" y="1794960"/>
            <a:ext cx="4805274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3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Fortificare la relazione con il cliente anche dopo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3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l’acquisto dell’auto attraverso un’applicazione </a:t>
            </a:r>
            <a:endParaRPr sz="1300" b="0" i="0" u="none" strike="noStrike" cap="none"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448" name="Shape 448"/>
          <p:cNvSpPr/>
          <p:nvPr/>
        </p:nvSpPr>
        <p:spPr>
          <a:xfrm>
            <a:off x="107504" y="3219822"/>
            <a:ext cx="4805274" cy="292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3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Creare un’esperienza di guida sempre più smart e unica</a:t>
            </a:r>
            <a:endParaRPr sz="1300" b="0" i="0" u="none" strike="noStrike" cap="none"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FD0D0">
            <a:alpha val="0"/>
          </a:srgbClr>
        </a:solidFill>
        <a:effectLst/>
      </p:bgPr>
    </p:bg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Shape 453"/>
          <p:cNvSpPr txBox="1">
            <a:spLocks noGrp="1"/>
          </p:cNvSpPr>
          <p:nvPr>
            <p:ph type="sldNum" idx="12"/>
          </p:nvPr>
        </p:nvSpPr>
        <p:spPr>
          <a:xfrm>
            <a:off x="457200" y="4673650"/>
            <a:ext cx="548700" cy="24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it-IT" sz="1000" b="1" i="0" u="none" strike="noStrike" cap="non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29</a:t>
            </a:fld>
            <a:endParaRPr sz="1000" b="1" i="0" u="none" strike="noStrike" cap="none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455" name="Shape 455"/>
          <p:cNvSpPr txBox="1"/>
          <p:nvPr/>
        </p:nvSpPr>
        <p:spPr>
          <a:xfrm>
            <a:off x="107504" y="114186"/>
            <a:ext cx="54006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 b="0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Flusso di navigazione dell’app Audi</a:t>
            </a:r>
            <a:endParaRPr sz="1400" b="0" i="0" u="none" strike="noStrike" cap="none">
              <a:solidFill>
                <a:schemeClr val="dk1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100" y="0"/>
            <a:ext cx="7275426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C0C0C">
            <a:alpha val="85882"/>
          </a:srgbClr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>
            <a:spLocks noGrp="1"/>
          </p:cNvSpPr>
          <p:nvPr>
            <p:ph type="sldNum" idx="12"/>
          </p:nvPr>
        </p:nvSpPr>
        <p:spPr>
          <a:xfrm>
            <a:off x="457200" y="4673650"/>
            <a:ext cx="548700" cy="24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it-IT" sz="1000" b="1" i="0" u="none" strike="noStrike" cap="non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3</a:t>
            </a:fld>
            <a:endParaRPr sz="1000" b="1" i="0" u="none" strike="noStrike" cap="none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75" name="Shape 75"/>
          <p:cNvSpPr txBox="1"/>
          <p:nvPr/>
        </p:nvSpPr>
        <p:spPr>
          <a:xfrm>
            <a:off x="1726102" y="402977"/>
            <a:ext cx="5924246" cy="10002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Il presente materiale è pubblicato con licenza Creative Commons. 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“Attribuzione – Non commerciale – Condividi allo stesso modo – 3.0”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 b="0" i="0" u="none" strike="noStrike" cap="none"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76" name="Shape 7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51049" y="2242457"/>
            <a:ext cx="2063952" cy="722127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Shape 77"/>
          <p:cNvSpPr txBox="1"/>
          <p:nvPr/>
        </p:nvSpPr>
        <p:spPr>
          <a:xfrm>
            <a:off x="1752600" y="3749199"/>
            <a:ext cx="5924246" cy="1169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 b="0" i="0" u="none" strike="noStrike" cap="none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La licenza non si estende alle immagini provenienti da altre fonti e alle screenshot, i cui diritti restano in capo ai rispettivi proprietari che, ove possibile, sono stati indicati. Gli autori si scusano per eventuali omissioni e/o correzioni.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Shape 460"/>
          <p:cNvSpPr txBox="1">
            <a:spLocks noGrp="1"/>
          </p:cNvSpPr>
          <p:nvPr>
            <p:ph type="sldNum" idx="12"/>
          </p:nvPr>
        </p:nvSpPr>
        <p:spPr>
          <a:xfrm>
            <a:off x="457200" y="4673650"/>
            <a:ext cx="548700" cy="24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it-IT" sz="1000" b="1" i="0" u="none" strike="noStrike" cap="non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30</a:t>
            </a:fld>
            <a:endParaRPr sz="1000" b="1" i="0" u="none" strike="noStrike" cap="none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2" name="presentazione_AUDI.m4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" y="0"/>
            <a:ext cx="6858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Shape 466"/>
          <p:cNvSpPr txBox="1">
            <a:spLocks noGrp="1"/>
          </p:cNvSpPr>
          <p:nvPr>
            <p:ph type="sldNum" idx="12"/>
          </p:nvPr>
        </p:nvSpPr>
        <p:spPr>
          <a:xfrm>
            <a:off x="457200" y="4673650"/>
            <a:ext cx="548700" cy="24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it-IT" sz="1000" b="1" i="0" u="none" strike="noStrike" cap="non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31</a:t>
            </a:fld>
            <a:endParaRPr sz="1000" b="1" i="0" u="none" strike="noStrike" cap="none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467" name="Shape 467"/>
          <p:cNvSpPr txBox="1"/>
          <p:nvPr/>
        </p:nvSpPr>
        <p:spPr>
          <a:xfrm>
            <a:off x="107504" y="51470"/>
            <a:ext cx="54006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 b="0" i="0" u="none" strike="noStrike" cap="none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Monitoraggio applicazione</a:t>
            </a:r>
            <a:endParaRPr sz="1400" b="0" i="0" u="none" strike="noStrike" cap="none">
              <a:solidFill>
                <a:schemeClr val="lt1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</p:txBody>
      </p:sp>
      <p:sp>
        <p:nvSpPr>
          <p:cNvPr id="468" name="Shape 468"/>
          <p:cNvSpPr/>
          <p:nvPr/>
        </p:nvSpPr>
        <p:spPr>
          <a:xfrm>
            <a:off x="107504" y="1794960"/>
            <a:ext cx="4805274" cy="292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3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Analisi della performance dell’applicazione </a:t>
            </a:r>
            <a:endParaRPr sz="1300" b="0" i="0" u="none" strike="noStrike" cap="none"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469" name="Shape 469"/>
          <p:cNvSpPr/>
          <p:nvPr/>
        </p:nvSpPr>
        <p:spPr>
          <a:xfrm>
            <a:off x="107504" y="3007104"/>
            <a:ext cx="5112568" cy="292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3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Analisi flusso dati diagnostici volti alla manutenzione predittiva</a:t>
            </a:r>
            <a:endParaRPr sz="1300" b="0" i="0" u="none" strike="noStrike" cap="none"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Shape 474"/>
          <p:cNvSpPr txBox="1">
            <a:spLocks noGrp="1"/>
          </p:cNvSpPr>
          <p:nvPr>
            <p:ph type="sldNum" idx="12"/>
          </p:nvPr>
        </p:nvSpPr>
        <p:spPr>
          <a:xfrm>
            <a:off x="457200" y="4673650"/>
            <a:ext cx="548700" cy="24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it-IT" sz="1000" b="1" i="0" u="none" strike="noStrike" cap="non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32</a:t>
            </a:fld>
            <a:endParaRPr sz="1000" b="1" i="0" u="none" strike="noStrike" cap="none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475" name="Shape 475"/>
          <p:cNvSpPr txBox="1"/>
          <p:nvPr/>
        </p:nvSpPr>
        <p:spPr>
          <a:xfrm>
            <a:off x="160949" y="108364"/>
            <a:ext cx="256358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 b="0" i="0" u="none" strike="noStrike" cap="none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Promozione </a:t>
            </a:r>
            <a:endParaRPr sz="1400" b="0" i="0" u="none" strike="noStrike" cap="none">
              <a:solidFill>
                <a:schemeClr val="lt1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</p:txBody>
      </p:sp>
      <p:sp>
        <p:nvSpPr>
          <p:cNvPr id="476" name="Shape 476"/>
          <p:cNvSpPr/>
          <p:nvPr/>
        </p:nvSpPr>
        <p:spPr>
          <a:xfrm>
            <a:off x="160949" y="1694587"/>
            <a:ext cx="4805274" cy="1754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marR="0" lvl="0" indent="-1714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ourier New"/>
              <a:buChar char="o"/>
            </a:pPr>
            <a:r>
              <a:rPr lang="it-IT" sz="12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Banner e pop-up su siti dedicati e social </a:t>
            </a:r>
            <a:endParaRPr/>
          </a:p>
          <a:p>
            <a:pPr marL="171450" marR="0" lvl="0" indent="-1714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ourier New"/>
              <a:buChar char="o"/>
            </a:pPr>
            <a:r>
              <a:rPr lang="it-IT" sz="12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Logo dell’app nel sito ufficiale Audi </a:t>
            </a:r>
            <a:endParaRPr/>
          </a:p>
          <a:p>
            <a:pPr marL="171450" marR="0" lvl="0" indent="-1714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ourier New"/>
              <a:buChar char="o"/>
            </a:pPr>
            <a:r>
              <a:rPr lang="it-IT" sz="12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Spot pubblicitari televisivi </a:t>
            </a:r>
            <a:endParaRPr/>
          </a:p>
          <a:p>
            <a:pPr marL="171450" marR="0" lvl="0" indent="-1714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ourier New"/>
              <a:buChar char="o"/>
            </a:pPr>
            <a:r>
              <a:rPr lang="it-IT" sz="12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Promozione su carta stampata </a:t>
            </a:r>
            <a:endParaRPr/>
          </a:p>
          <a:p>
            <a:pPr marL="171450" marR="0" lvl="0" indent="-95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ourier New"/>
              <a:buNone/>
            </a:pPr>
            <a:endParaRPr sz="1200" b="0" i="0" u="none" strike="noStrike" cap="none"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Shape 481"/>
          <p:cNvSpPr txBox="1">
            <a:spLocks noGrp="1"/>
          </p:cNvSpPr>
          <p:nvPr>
            <p:ph type="sldNum" idx="12"/>
          </p:nvPr>
        </p:nvSpPr>
        <p:spPr>
          <a:xfrm>
            <a:off x="457200" y="4673650"/>
            <a:ext cx="548700" cy="24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it-IT" sz="1000" b="1" i="0" u="none" strike="noStrike" cap="non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33</a:t>
            </a:fld>
            <a:endParaRPr sz="1000" b="1" i="0" u="none" strike="noStrike" cap="none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482" name="Shape 482"/>
          <p:cNvSpPr txBox="1"/>
          <p:nvPr/>
        </p:nvSpPr>
        <p:spPr>
          <a:xfrm>
            <a:off x="160949" y="108364"/>
            <a:ext cx="256358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 b="0" i="0" u="none" strike="noStrike" cap="none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Gamification </a:t>
            </a:r>
            <a:endParaRPr sz="1400" b="0" i="0" u="none" strike="noStrike" cap="none">
              <a:solidFill>
                <a:schemeClr val="lt1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</p:txBody>
      </p:sp>
      <p:sp>
        <p:nvSpPr>
          <p:cNvPr id="483" name="Shape 483"/>
          <p:cNvSpPr txBox="1"/>
          <p:nvPr/>
        </p:nvSpPr>
        <p:spPr>
          <a:xfrm>
            <a:off x="160949" y="1811129"/>
            <a:ext cx="4627075" cy="203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Gioco all’interno dell’app basato su una gara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tra utenti per incentivare la guida sicura ed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eco-sostenibile: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urier New"/>
              <a:buChar char="o"/>
            </a:pPr>
            <a:r>
              <a:rPr lang="it-IT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Acquisizione punti e posizioni in classifica in base allo stile di vita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urier New"/>
              <a:buChar char="o"/>
            </a:pPr>
            <a:r>
              <a:rPr lang="it-IT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 migliori vinceranno inviti esclusivi ai nuovi modelli e ad eventi riservati  </a:t>
            </a:r>
            <a:endParaRPr/>
          </a:p>
          <a:p>
            <a:pPr marL="285750" marR="0" lvl="0" indent="-196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urier New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Shape 488"/>
          <p:cNvSpPr txBox="1">
            <a:spLocks noGrp="1"/>
          </p:cNvSpPr>
          <p:nvPr>
            <p:ph type="sldNum" idx="12"/>
          </p:nvPr>
        </p:nvSpPr>
        <p:spPr>
          <a:xfrm>
            <a:off x="457200" y="4673650"/>
            <a:ext cx="548700" cy="24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it-IT" sz="1000" b="1" i="0" u="none" strike="noStrike" cap="non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34</a:t>
            </a:fld>
            <a:endParaRPr sz="1000" b="1" i="0" u="none" strike="noStrike" cap="none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489" name="Shape 489"/>
          <p:cNvSpPr txBox="1"/>
          <p:nvPr/>
        </p:nvSpPr>
        <p:spPr>
          <a:xfrm>
            <a:off x="2411760" y="2248584"/>
            <a:ext cx="4621778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Grazie dell’attenzione</a:t>
            </a:r>
            <a:endParaRPr sz="3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 txBox="1">
            <a:spLocks noGrp="1"/>
          </p:cNvSpPr>
          <p:nvPr>
            <p:ph type="sldNum" idx="12"/>
          </p:nvPr>
        </p:nvSpPr>
        <p:spPr>
          <a:xfrm>
            <a:off x="457200" y="4673650"/>
            <a:ext cx="548700" cy="24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it-IT" sz="1000" b="1" i="0" u="none" strike="noStrike" cap="non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4</a:t>
            </a:fld>
            <a:endParaRPr sz="1000" b="1" i="0" u="none" strike="noStrike" cap="none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83" name="Shape 83"/>
          <p:cNvSpPr/>
          <p:nvPr/>
        </p:nvSpPr>
        <p:spPr>
          <a:xfrm>
            <a:off x="1940704" y="2694905"/>
            <a:ext cx="1286693" cy="1286693"/>
          </a:xfrm>
          <a:prstGeom prst="ellipse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Varela"/>
              <a:ea typeface="Varela"/>
              <a:cs typeface="Varela"/>
              <a:sym typeface="Varela"/>
            </a:endParaRPr>
          </a:p>
        </p:txBody>
      </p:sp>
      <p:sp>
        <p:nvSpPr>
          <p:cNvPr id="84" name="Shape 84"/>
          <p:cNvSpPr/>
          <p:nvPr/>
        </p:nvSpPr>
        <p:spPr>
          <a:xfrm>
            <a:off x="1396329" y="1760634"/>
            <a:ext cx="1286693" cy="1286693"/>
          </a:xfrm>
          <a:prstGeom prst="ellipse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Varela"/>
              <a:ea typeface="Varela"/>
              <a:cs typeface="Varela"/>
              <a:sym typeface="Varela"/>
            </a:endParaRPr>
          </a:p>
        </p:txBody>
      </p:sp>
      <p:sp>
        <p:nvSpPr>
          <p:cNvPr id="85" name="Shape 85"/>
          <p:cNvSpPr/>
          <p:nvPr/>
        </p:nvSpPr>
        <p:spPr>
          <a:xfrm>
            <a:off x="2584050" y="1796555"/>
            <a:ext cx="1286693" cy="1286693"/>
          </a:xfrm>
          <a:prstGeom prst="ellipse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Varela"/>
              <a:ea typeface="Varela"/>
              <a:cs typeface="Varela"/>
              <a:sym typeface="Varela"/>
            </a:endParaRPr>
          </a:p>
        </p:txBody>
      </p:sp>
      <p:sp>
        <p:nvSpPr>
          <p:cNvPr id="86" name="Shape 86"/>
          <p:cNvSpPr txBox="1"/>
          <p:nvPr/>
        </p:nvSpPr>
        <p:spPr>
          <a:xfrm>
            <a:off x="208566" y="169786"/>
            <a:ext cx="256358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 b="0" i="0" u="none" strike="noStrike" cap="none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STORIA</a:t>
            </a:r>
            <a:endParaRPr sz="1400" b="0" i="0" u="none" strike="noStrike" cap="none">
              <a:solidFill>
                <a:schemeClr val="lt1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</p:txBody>
      </p:sp>
      <p:sp>
        <p:nvSpPr>
          <p:cNvPr id="87" name="Shape 87"/>
          <p:cNvSpPr/>
          <p:nvPr/>
        </p:nvSpPr>
        <p:spPr>
          <a:xfrm>
            <a:off x="1855474" y="2273793"/>
            <a:ext cx="368402" cy="321482"/>
          </a:xfrm>
          <a:custGeom>
            <a:avLst/>
            <a:gdLst/>
            <a:ahLst/>
            <a:cxnLst/>
            <a:rect l="0" t="0" r="0" b="0"/>
            <a:pathLst>
              <a:path w="18365" h="16026" fill="none" extrusionOk="0">
                <a:moveTo>
                  <a:pt x="9182" y="0"/>
                </a:moveTo>
                <a:lnTo>
                  <a:pt x="0" y="8841"/>
                </a:lnTo>
                <a:lnTo>
                  <a:pt x="2874" y="8841"/>
                </a:lnTo>
                <a:lnTo>
                  <a:pt x="2874" y="15246"/>
                </a:lnTo>
                <a:lnTo>
                  <a:pt x="2874" y="15246"/>
                </a:lnTo>
                <a:lnTo>
                  <a:pt x="2899" y="15417"/>
                </a:lnTo>
                <a:lnTo>
                  <a:pt x="2947" y="15563"/>
                </a:lnTo>
                <a:lnTo>
                  <a:pt x="3020" y="15685"/>
                </a:lnTo>
                <a:lnTo>
                  <a:pt x="3093" y="15806"/>
                </a:lnTo>
                <a:lnTo>
                  <a:pt x="3215" y="15904"/>
                </a:lnTo>
                <a:lnTo>
                  <a:pt x="3361" y="15977"/>
                </a:lnTo>
                <a:lnTo>
                  <a:pt x="3508" y="16026"/>
                </a:lnTo>
                <a:lnTo>
                  <a:pt x="3654" y="16026"/>
                </a:lnTo>
                <a:lnTo>
                  <a:pt x="7404" y="16026"/>
                </a:lnTo>
                <a:lnTo>
                  <a:pt x="7404" y="13420"/>
                </a:lnTo>
                <a:lnTo>
                  <a:pt x="7404" y="13420"/>
                </a:lnTo>
                <a:lnTo>
                  <a:pt x="7429" y="13127"/>
                </a:lnTo>
                <a:lnTo>
                  <a:pt x="7526" y="12860"/>
                </a:lnTo>
                <a:lnTo>
                  <a:pt x="7648" y="12616"/>
                </a:lnTo>
                <a:lnTo>
                  <a:pt x="7818" y="12421"/>
                </a:lnTo>
                <a:lnTo>
                  <a:pt x="8038" y="12251"/>
                </a:lnTo>
                <a:lnTo>
                  <a:pt x="8257" y="12129"/>
                </a:lnTo>
                <a:lnTo>
                  <a:pt x="8525" y="12031"/>
                </a:lnTo>
                <a:lnTo>
                  <a:pt x="8817" y="12007"/>
                </a:lnTo>
                <a:lnTo>
                  <a:pt x="9548" y="12007"/>
                </a:lnTo>
                <a:lnTo>
                  <a:pt x="9548" y="12007"/>
                </a:lnTo>
                <a:lnTo>
                  <a:pt x="9840" y="12031"/>
                </a:lnTo>
                <a:lnTo>
                  <a:pt x="10108" y="12129"/>
                </a:lnTo>
                <a:lnTo>
                  <a:pt x="10327" y="12251"/>
                </a:lnTo>
                <a:lnTo>
                  <a:pt x="10546" y="12421"/>
                </a:lnTo>
                <a:lnTo>
                  <a:pt x="10717" y="12616"/>
                </a:lnTo>
                <a:lnTo>
                  <a:pt x="10838" y="12860"/>
                </a:lnTo>
                <a:lnTo>
                  <a:pt x="10936" y="13127"/>
                </a:lnTo>
                <a:lnTo>
                  <a:pt x="10960" y="13420"/>
                </a:lnTo>
                <a:lnTo>
                  <a:pt x="10960" y="16026"/>
                </a:lnTo>
                <a:lnTo>
                  <a:pt x="14711" y="16026"/>
                </a:lnTo>
                <a:lnTo>
                  <a:pt x="14711" y="16026"/>
                </a:lnTo>
                <a:lnTo>
                  <a:pt x="14857" y="16026"/>
                </a:lnTo>
                <a:lnTo>
                  <a:pt x="15003" y="15977"/>
                </a:lnTo>
                <a:lnTo>
                  <a:pt x="15149" y="15904"/>
                </a:lnTo>
                <a:lnTo>
                  <a:pt x="15271" y="15806"/>
                </a:lnTo>
                <a:lnTo>
                  <a:pt x="15344" y="15685"/>
                </a:lnTo>
                <a:lnTo>
                  <a:pt x="15417" y="15563"/>
                </a:lnTo>
                <a:lnTo>
                  <a:pt x="15466" y="15417"/>
                </a:lnTo>
                <a:lnTo>
                  <a:pt x="15490" y="15246"/>
                </a:lnTo>
                <a:lnTo>
                  <a:pt x="15490" y="8841"/>
                </a:lnTo>
                <a:lnTo>
                  <a:pt x="18364" y="8841"/>
                </a:lnTo>
                <a:lnTo>
                  <a:pt x="9182" y="0"/>
                </a:lnTo>
                <a:close/>
              </a:path>
            </a:pathLst>
          </a:custGeom>
          <a:noFill/>
          <a:ln w="12175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8" name="Shape 88"/>
          <p:cNvGrpSpPr/>
          <p:nvPr/>
        </p:nvGrpSpPr>
        <p:grpSpPr>
          <a:xfrm>
            <a:off x="3062252" y="2284526"/>
            <a:ext cx="330288" cy="310749"/>
            <a:chOff x="5972700" y="2330200"/>
            <a:chExt cx="411625" cy="387275"/>
          </a:xfrm>
        </p:grpSpPr>
        <p:sp>
          <p:nvSpPr>
            <p:cNvPr id="89" name="Shape 89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0" t="0" r="0" b="0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Shape 90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0" t="0" r="0" b="0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1" name="Shape 91"/>
          <p:cNvGrpSpPr/>
          <p:nvPr/>
        </p:nvGrpSpPr>
        <p:grpSpPr>
          <a:xfrm>
            <a:off x="2395947" y="3184254"/>
            <a:ext cx="376205" cy="310749"/>
            <a:chOff x="5268225" y="4341925"/>
            <a:chExt cx="468850" cy="387275"/>
          </a:xfrm>
        </p:grpSpPr>
        <p:sp>
          <p:nvSpPr>
            <p:cNvPr id="92" name="Shape 92"/>
            <p:cNvSpPr/>
            <p:nvPr/>
          </p:nvSpPr>
          <p:spPr>
            <a:xfrm>
              <a:off x="5652425" y="4676800"/>
              <a:ext cx="65775" cy="52400"/>
            </a:xfrm>
            <a:custGeom>
              <a:avLst/>
              <a:gdLst/>
              <a:ahLst/>
              <a:cxnLst/>
              <a:rect l="0" t="0" r="0" b="0"/>
              <a:pathLst>
                <a:path w="2631" h="2096" fill="none" extrusionOk="0">
                  <a:moveTo>
                    <a:pt x="1" y="1"/>
                  </a:moveTo>
                  <a:lnTo>
                    <a:pt x="1" y="780"/>
                  </a:lnTo>
                  <a:lnTo>
                    <a:pt x="1" y="780"/>
                  </a:lnTo>
                  <a:lnTo>
                    <a:pt x="25" y="1048"/>
                  </a:lnTo>
                  <a:lnTo>
                    <a:pt x="122" y="1291"/>
                  </a:lnTo>
                  <a:lnTo>
                    <a:pt x="244" y="1511"/>
                  </a:lnTo>
                  <a:lnTo>
                    <a:pt x="390" y="1705"/>
                  </a:lnTo>
                  <a:lnTo>
                    <a:pt x="585" y="1852"/>
                  </a:lnTo>
                  <a:lnTo>
                    <a:pt x="804" y="1973"/>
                  </a:lnTo>
                  <a:lnTo>
                    <a:pt x="1048" y="2071"/>
                  </a:lnTo>
                  <a:lnTo>
                    <a:pt x="1316" y="2095"/>
                  </a:lnTo>
                  <a:lnTo>
                    <a:pt x="1316" y="2095"/>
                  </a:lnTo>
                  <a:lnTo>
                    <a:pt x="1584" y="2071"/>
                  </a:lnTo>
                  <a:lnTo>
                    <a:pt x="1827" y="1973"/>
                  </a:lnTo>
                  <a:lnTo>
                    <a:pt x="2046" y="1852"/>
                  </a:lnTo>
                  <a:lnTo>
                    <a:pt x="2241" y="1705"/>
                  </a:lnTo>
                  <a:lnTo>
                    <a:pt x="2412" y="1511"/>
                  </a:lnTo>
                  <a:lnTo>
                    <a:pt x="2533" y="1291"/>
                  </a:lnTo>
                  <a:lnTo>
                    <a:pt x="2607" y="1048"/>
                  </a:lnTo>
                  <a:lnTo>
                    <a:pt x="2631" y="780"/>
                  </a:lnTo>
                  <a:lnTo>
                    <a:pt x="263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Shape 93"/>
            <p:cNvSpPr/>
            <p:nvPr/>
          </p:nvSpPr>
          <p:spPr>
            <a:xfrm>
              <a:off x="5287100" y="4676800"/>
              <a:ext cx="65775" cy="52400"/>
            </a:xfrm>
            <a:custGeom>
              <a:avLst/>
              <a:gdLst/>
              <a:ahLst/>
              <a:cxnLst/>
              <a:rect l="0" t="0" r="0" b="0"/>
              <a:pathLst>
                <a:path w="2631" h="2096" fill="none" extrusionOk="0">
                  <a:moveTo>
                    <a:pt x="1" y="1"/>
                  </a:moveTo>
                  <a:lnTo>
                    <a:pt x="1" y="780"/>
                  </a:lnTo>
                  <a:lnTo>
                    <a:pt x="1" y="780"/>
                  </a:lnTo>
                  <a:lnTo>
                    <a:pt x="25" y="1048"/>
                  </a:lnTo>
                  <a:lnTo>
                    <a:pt x="98" y="1291"/>
                  </a:lnTo>
                  <a:lnTo>
                    <a:pt x="220" y="1511"/>
                  </a:lnTo>
                  <a:lnTo>
                    <a:pt x="390" y="1705"/>
                  </a:lnTo>
                  <a:lnTo>
                    <a:pt x="585" y="1852"/>
                  </a:lnTo>
                  <a:lnTo>
                    <a:pt x="804" y="1973"/>
                  </a:lnTo>
                  <a:lnTo>
                    <a:pt x="1048" y="2071"/>
                  </a:lnTo>
                  <a:lnTo>
                    <a:pt x="1316" y="2095"/>
                  </a:lnTo>
                  <a:lnTo>
                    <a:pt x="1316" y="2095"/>
                  </a:lnTo>
                  <a:lnTo>
                    <a:pt x="1584" y="2071"/>
                  </a:lnTo>
                  <a:lnTo>
                    <a:pt x="1827" y="1973"/>
                  </a:lnTo>
                  <a:lnTo>
                    <a:pt x="2046" y="1852"/>
                  </a:lnTo>
                  <a:lnTo>
                    <a:pt x="2241" y="1705"/>
                  </a:lnTo>
                  <a:lnTo>
                    <a:pt x="2387" y="1511"/>
                  </a:lnTo>
                  <a:lnTo>
                    <a:pt x="2509" y="1291"/>
                  </a:lnTo>
                  <a:lnTo>
                    <a:pt x="2607" y="1048"/>
                  </a:lnTo>
                  <a:lnTo>
                    <a:pt x="2631" y="780"/>
                  </a:lnTo>
                  <a:lnTo>
                    <a:pt x="263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Shape 94"/>
            <p:cNvSpPr/>
            <p:nvPr/>
          </p:nvSpPr>
          <p:spPr>
            <a:xfrm>
              <a:off x="5268225" y="4341925"/>
              <a:ext cx="468850" cy="333075"/>
            </a:xfrm>
            <a:custGeom>
              <a:avLst/>
              <a:gdLst/>
              <a:ahLst/>
              <a:cxnLst/>
              <a:rect l="0" t="0" r="0" b="0"/>
              <a:pathLst>
                <a:path w="18754" h="13323" fill="none" extrusionOk="0">
                  <a:moveTo>
                    <a:pt x="18754" y="5553"/>
                  </a:moveTo>
                  <a:lnTo>
                    <a:pt x="18754" y="5553"/>
                  </a:lnTo>
                  <a:lnTo>
                    <a:pt x="18730" y="5334"/>
                  </a:lnTo>
                  <a:lnTo>
                    <a:pt x="18681" y="5091"/>
                  </a:lnTo>
                  <a:lnTo>
                    <a:pt x="18583" y="4847"/>
                  </a:lnTo>
                  <a:lnTo>
                    <a:pt x="18462" y="4628"/>
                  </a:lnTo>
                  <a:lnTo>
                    <a:pt x="18291" y="4433"/>
                  </a:lnTo>
                  <a:lnTo>
                    <a:pt x="18121" y="4287"/>
                  </a:lnTo>
                  <a:lnTo>
                    <a:pt x="18023" y="4214"/>
                  </a:lnTo>
                  <a:lnTo>
                    <a:pt x="17926" y="4165"/>
                  </a:lnTo>
                  <a:lnTo>
                    <a:pt x="17828" y="4141"/>
                  </a:lnTo>
                  <a:lnTo>
                    <a:pt x="17731" y="4141"/>
                  </a:lnTo>
                  <a:lnTo>
                    <a:pt x="16489" y="4141"/>
                  </a:lnTo>
                  <a:lnTo>
                    <a:pt x="15588" y="1803"/>
                  </a:lnTo>
                  <a:lnTo>
                    <a:pt x="15588" y="1803"/>
                  </a:lnTo>
                  <a:lnTo>
                    <a:pt x="15490" y="1583"/>
                  </a:lnTo>
                  <a:lnTo>
                    <a:pt x="15344" y="1364"/>
                  </a:lnTo>
                  <a:lnTo>
                    <a:pt x="15174" y="1169"/>
                  </a:lnTo>
                  <a:lnTo>
                    <a:pt x="15003" y="975"/>
                  </a:lnTo>
                  <a:lnTo>
                    <a:pt x="14784" y="804"/>
                  </a:lnTo>
                  <a:lnTo>
                    <a:pt x="14565" y="658"/>
                  </a:lnTo>
                  <a:lnTo>
                    <a:pt x="14346" y="536"/>
                  </a:lnTo>
                  <a:lnTo>
                    <a:pt x="14102" y="439"/>
                  </a:lnTo>
                  <a:lnTo>
                    <a:pt x="14102" y="439"/>
                  </a:lnTo>
                  <a:lnTo>
                    <a:pt x="13810" y="390"/>
                  </a:lnTo>
                  <a:lnTo>
                    <a:pt x="13444" y="317"/>
                  </a:lnTo>
                  <a:lnTo>
                    <a:pt x="12933" y="220"/>
                  </a:lnTo>
                  <a:lnTo>
                    <a:pt x="12275" y="147"/>
                  </a:lnTo>
                  <a:lnTo>
                    <a:pt x="11472" y="73"/>
                  </a:lnTo>
                  <a:lnTo>
                    <a:pt x="10498" y="25"/>
                  </a:lnTo>
                  <a:lnTo>
                    <a:pt x="9377" y="0"/>
                  </a:lnTo>
                  <a:lnTo>
                    <a:pt x="9377" y="0"/>
                  </a:lnTo>
                  <a:lnTo>
                    <a:pt x="8257" y="25"/>
                  </a:lnTo>
                  <a:lnTo>
                    <a:pt x="7283" y="73"/>
                  </a:lnTo>
                  <a:lnTo>
                    <a:pt x="6479" y="147"/>
                  </a:lnTo>
                  <a:lnTo>
                    <a:pt x="5821" y="220"/>
                  </a:lnTo>
                  <a:lnTo>
                    <a:pt x="5310" y="317"/>
                  </a:lnTo>
                  <a:lnTo>
                    <a:pt x="4945" y="390"/>
                  </a:lnTo>
                  <a:lnTo>
                    <a:pt x="4652" y="439"/>
                  </a:lnTo>
                  <a:lnTo>
                    <a:pt x="4652" y="439"/>
                  </a:lnTo>
                  <a:lnTo>
                    <a:pt x="4409" y="536"/>
                  </a:lnTo>
                  <a:lnTo>
                    <a:pt x="4190" y="658"/>
                  </a:lnTo>
                  <a:lnTo>
                    <a:pt x="3970" y="804"/>
                  </a:lnTo>
                  <a:lnTo>
                    <a:pt x="3751" y="975"/>
                  </a:lnTo>
                  <a:lnTo>
                    <a:pt x="3581" y="1169"/>
                  </a:lnTo>
                  <a:lnTo>
                    <a:pt x="3410" y="1364"/>
                  </a:lnTo>
                  <a:lnTo>
                    <a:pt x="3264" y="1583"/>
                  </a:lnTo>
                  <a:lnTo>
                    <a:pt x="3167" y="1803"/>
                  </a:lnTo>
                  <a:lnTo>
                    <a:pt x="2266" y="4141"/>
                  </a:lnTo>
                  <a:lnTo>
                    <a:pt x="1023" y="4141"/>
                  </a:lnTo>
                  <a:lnTo>
                    <a:pt x="1023" y="4141"/>
                  </a:lnTo>
                  <a:lnTo>
                    <a:pt x="926" y="4141"/>
                  </a:lnTo>
                  <a:lnTo>
                    <a:pt x="829" y="4165"/>
                  </a:lnTo>
                  <a:lnTo>
                    <a:pt x="731" y="4214"/>
                  </a:lnTo>
                  <a:lnTo>
                    <a:pt x="634" y="4287"/>
                  </a:lnTo>
                  <a:lnTo>
                    <a:pt x="463" y="4433"/>
                  </a:lnTo>
                  <a:lnTo>
                    <a:pt x="293" y="4628"/>
                  </a:lnTo>
                  <a:lnTo>
                    <a:pt x="171" y="4847"/>
                  </a:lnTo>
                  <a:lnTo>
                    <a:pt x="74" y="5091"/>
                  </a:lnTo>
                  <a:lnTo>
                    <a:pt x="25" y="5334"/>
                  </a:lnTo>
                  <a:lnTo>
                    <a:pt x="1" y="5553"/>
                  </a:lnTo>
                  <a:lnTo>
                    <a:pt x="1" y="5553"/>
                  </a:lnTo>
                  <a:lnTo>
                    <a:pt x="25" y="5748"/>
                  </a:lnTo>
                  <a:lnTo>
                    <a:pt x="74" y="5894"/>
                  </a:lnTo>
                  <a:lnTo>
                    <a:pt x="171" y="6016"/>
                  </a:lnTo>
                  <a:lnTo>
                    <a:pt x="293" y="6089"/>
                  </a:lnTo>
                  <a:lnTo>
                    <a:pt x="463" y="6138"/>
                  </a:lnTo>
                  <a:lnTo>
                    <a:pt x="634" y="6187"/>
                  </a:lnTo>
                  <a:lnTo>
                    <a:pt x="1023" y="6187"/>
                  </a:lnTo>
                  <a:lnTo>
                    <a:pt x="1462" y="6187"/>
                  </a:lnTo>
                  <a:lnTo>
                    <a:pt x="1145" y="7015"/>
                  </a:lnTo>
                  <a:lnTo>
                    <a:pt x="1145" y="7015"/>
                  </a:lnTo>
                  <a:lnTo>
                    <a:pt x="999" y="7526"/>
                  </a:lnTo>
                  <a:lnTo>
                    <a:pt x="877" y="8086"/>
                  </a:lnTo>
                  <a:lnTo>
                    <a:pt x="780" y="8671"/>
                  </a:lnTo>
                  <a:lnTo>
                    <a:pt x="756" y="9207"/>
                  </a:lnTo>
                  <a:lnTo>
                    <a:pt x="756" y="13323"/>
                  </a:lnTo>
                  <a:lnTo>
                    <a:pt x="17999" y="13323"/>
                  </a:lnTo>
                  <a:lnTo>
                    <a:pt x="17999" y="9207"/>
                  </a:lnTo>
                  <a:lnTo>
                    <a:pt x="17999" y="9207"/>
                  </a:lnTo>
                  <a:lnTo>
                    <a:pt x="17975" y="8671"/>
                  </a:lnTo>
                  <a:lnTo>
                    <a:pt x="17877" y="8086"/>
                  </a:lnTo>
                  <a:lnTo>
                    <a:pt x="17755" y="7526"/>
                  </a:lnTo>
                  <a:lnTo>
                    <a:pt x="17609" y="7015"/>
                  </a:lnTo>
                  <a:lnTo>
                    <a:pt x="17293" y="6187"/>
                  </a:lnTo>
                  <a:lnTo>
                    <a:pt x="17731" y="6187"/>
                  </a:lnTo>
                  <a:lnTo>
                    <a:pt x="17731" y="6187"/>
                  </a:lnTo>
                  <a:lnTo>
                    <a:pt x="18121" y="6187"/>
                  </a:lnTo>
                  <a:lnTo>
                    <a:pt x="18291" y="6138"/>
                  </a:lnTo>
                  <a:lnTo>
                    <a:pt x="18462" y="6089"/>
                  </a:lnTo>
                  <a:lnTo>
                    <a:pt x="18583" y="6016"/>
                  </a:lnTo>
                  <a:lnTo>
                    <a:pt x="18681" y="5894"/>
                  </a:lnTo>
                  <a:lnTo>
                    <a:pt x="18730" y="5748"/>
                  </a:lnTo>
                  <a:lnTo>
                    <a:pt x="18754" y="5553"/>
                  </a:lnTo>
                  <a:lnTo>
                    <a:pt x="18754" y="555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Shape 95"/>
            <p:cNvSpPr/>
            <p:nvPr/>
          </p:nvSpPr>
          <p:spPr>
            <a:xfrm>
              <a:off x="5351025" y="4375400"/>
              <a:ext cx="303250" cy="149825"/>
            </a:xfrm>
            <a:custGeom>
              <a:avLst/>
              <a:gdLst/>
              <a:ahLst/>
              <a:cxnLst/>
              <a:rect l="0" t="0" r="0" b="0"/>
              <a:pathLst>
                <a:path w="12130" h="5993" fill="none" extrusionOk="0">
                  <a:moveTo>
                    <a:pt x="1" y="4628"/>
                  </a:moveTo>
                  <a:lnTo>
                    <a:pt x="1" y="4628"/>
                  </a:lnTo>
                  <a:lnTo>
                    <a:pt x="171" y="4019"/>
                  </a:lnTo>
                  <a:lnTo>
                    <a:pt x="585" y="2656"/>
                  </a:lnTo>
                  <a:lnTo>
                    <a:pt x="805" y="1925"/>
                  </a:lnTo>
                  <a:lnTo>
                    <a:pt x="1024" y="1292"/>
                  </a:lnTo>
                  <a:lnTo>
                    <a:pt x="1194" y="829"/>
                  </a:lnTo>
                  <a:lnTo>
                    <a:pt x="1267" y="707"/>
                  </a:lnTo>
                  <a:lnTo>
                    <a:pt x="1316" y="658"/>
                  </a:lnTo>
                  <a:lnTo>
                    <a:pt x="1316" y="658"/>
                  </a:lnTo>
                  <a:lnTo>
                    <a:pt x="1535" y="561"/>
                  </a:lnTo>
                  <a:lnTo>
                    <a:pt x="1852" y="464"/>
                  </a:lnTo>
                  <a:lnTo>
                    <a:pt x="2315" y="342"/>
                  </a:lnTo>
                  <a:lnTo>
                    <a:pt x="2948" y="220"/>
                  </a:lnTo>
                  <a:lnTo>
                    <a:pt x="3776" y="98"/>
                  </a:lnTo>
                  <a:lnTo>
                    <a:pt x="4799" y="25"/>
                  </a:lnTo>
                  <a:lnTo>
                    <a:pt x="5408" y="1"/>
                  </a:lnTo>
                  <a:lnTo>
                    <a:pt x="6065" y="1"/>
                  </a:lnTo>
                  <a:lnTo>
                    <a:pt x="6065" y="1"/>
                  </a:lnTo>
                  <a:lnTo>
                    <a:pt x="6723" y="1"/>
                  </a:lnTo>
                  <a:lnTo>
                    <a:pt x="7332" y="25"/>
                  </a:lnTo>
                  <a:lnTo>
                    <a:pt x="8355" y="98"/>
                  </a:lnTo>
                  <a:lnTo>
                    <a:pt x="9183" y="220"/>
                  </a:lnTo>
                  <a:lnTo>
                    <a:pt x="9816" y="342"/>
                  </a:lnTo>
                  <a:lnTo>
                    <a:pt x="10279" y="464"/>
                  </a:lnTo>
                  <a:lnTo>
                    <a:pt x="10595" y="561"/>
                  </a:lnTo>
                  <a:lnTo>
                    <a:pt x="10814" y="658"/>
                  </a:lnTo>
                  <a:lnTo>
                    <a:pt x="10814" y="658"/>
                  </a:lnTo>
                  <a:lnTo>
                    <a:pt x="10863" y="707"/>
                  </a:lnTo>
                  <a:lnTo>
                    <a:pt x="10936" y="829"/>
                  </a:lnTo>
                  <a:lnTo>
                    <a:pt x="11107" y="1292"/>
                  </a:lnTo>
                  <a:lnTo>
                    <a:pt x="11326" y="1925"/>
                  </a:lnTo>
                  <a:lnTo>
                    <a:pt x="11545" y="2656"/>
                  </a:lnTo>
                  <a:lnTo>
                    <a:pt x="11959" y="4019"/>
                  </a:lnTo>
                  <a:lnTo>
                    <a:pt x="12130" y="4628"/>
                  </a:lnTo>
                  <a:lnTo>
                    <a:pt x="12130" y="4628"/>
                  </a:lnTo>
                  <a:lnTo>
                    <a:pt x="12105" y="4677"/>
                  </a:lnTo>
                  <a:lnTo>
                    <a:pt x="12057" y="4750"/>
                  </a:lnTo>
                  <a:lnTo>
                    <a:pt x="11959" y="4823"/>
                  </a:lnTo>
                  <a:lnTo>
                    <a:pt x="11813" y="4921"/>
                  </a:lnTo>
                  <a:lnTo>
                    <a:pt x="11618" y="5042"/>
                  </a:lnTo>
                  <a:lnTo>
                    <a:pt x="11375" y="5164"/>
                  </a:lnTo>
                  <a:lnTo>
                    <a:pt x="11058" y="5262"/>
                  </a:lnTo>
                  <a:lnTo>
                    <a:pt x="10717" y="5383"/>
                  </a:lnTo>
                  <a:lnTo>
                    <a:pt x="10327" y="5505"/>
                  </a:lnTo>
                  <a:lnTo>
                    <a:pt x="9865" y="5627"/>
                  </a:lnTo>
                  <a:lnTo>
                    <a:pt x="9377" y="5724"/>
                  </a:lnTo>
                  <a:lnTo>
                    <a:pt x="8817" y="5822"/>
                  </a:lnTo>
                  <a:lnTo>
                    <a:pt x="8208" y="5895"/>
                  </a:lnTo>
                  <a:lnTo>
                    <a:pt x="7551" y="5944"/>
                  </a:lnTo>
                  <a:lnTo>
                    <a:pt x="6845" y="5992"/>
                  </a:lnTo>
                  <a:lnTo>
                    <a:pt x="6065" y="5992"/>
                  </a:lnTo>
                  <a:lnTo>
                    <a:pt x="6065" y="5992"/>
                  </a:lnTo>
                  <a:lnTo>
                    <a:pt x="5286" y="5992"/>
                  </a:lnTo>
                  <a:lnTo>
                    <a:pt x="4580" y="5944"/>
                  </a:lnTo>
                  <a:lnTo>
                    <a:pt x="3922" y="5895"/>
                  </a:lnTo>
                  <a:lnTo>
                    <a:pt x="3313" y="5822"/>
                  </a:lnTo>
                  <a:lnTo>
                    <a:pt x="2753" y="5724"/>
                  </a:lnTo>
                  <a:lnTo>
                    <a:pt x="2266" y="5627"/>
                  </a:lnTo>
                  <a:lnTo>
                    <a:pt x="1803" y="5505"/>
                  </a:lnTo>
                  <a:lnTo>
                    <a:pt x="1413" y="5383"/>
                  </a:lnTo>
                  <a:lnTo>
                    <a:pt x="1072" y="5262"/>
                  </a:lnTo>
                  <a:lnTo>
                    <a:pt x="756" y="5164"/>
                  </a:lnTo>
                  <a:lnTo>
                    <a:pt x="512" y="5042"/>
                  </a:lnTo>
                  <a:lnTo>
                    <a:pt x="317" y="4921"/>
                  </a:lnTo>
                  <a:lnTo>
                    <a:pt x="171" y="4823"/>
                  </a:lnTo>
                  <a:lnTo>
                    <a:pt x="74" y="4750"/>
                  </a:lnTo>
                  <a:lnTo>
                    <a:pt x="25" y="4677"/>
                  </a:lnTo>
                  <a:lnTo>
                    <a:pt x="1" y="4628"/>
                  </a:lnTo>
                  <a:lnTo>
                    <a:pt x="1" y="4628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Shape 96"/>
            <p:cNvSpPr/>
            <p:nvPr/>
          </p:nvSpPr>
          <p:spPr>
            <a:xfrm>
              <a:off x="5326675" y="4569025"/>
              <a:ext cx="81000" cy="65175"/>
            </a:xfrm>
            <a:custGeom>
              <a:avLst/>
              <a:gdLst/>
              <a:ahLst/>
              <a:cxnLst/>
              <a:rect l="0" t="0" r="0" b="0"/>
              <a:pathLst>
                <a:path w="3240" h="2607" fill="none" extrusionOk="0">
                  <a:moveTo>
                    <a:pt x="1632" y="2607"/>
                  </a:moveTo>
                  <a:lnTo>
                    <a:pt x="1632" y="2607"/>
                  </a:lnTo>
                  <a:lnTo>
                    <a:pt x="1291" y="2582"/>
                  </a:lnTo>
                  <a:lnTo>
                    <a:pt x="999" y="2509"/>
                  </a:lnTo>
                  <a:lnTo>
                    <a:pt x="731" y="2388"/>
                  </a:lnTo>
                  <a:lnTo>
                    <a:pt x="488" y="2217"/>
                  </a:lnTo>
                  <a:lnTo>
                    <a:pt x="293" y="2047"/>
                  </a:lnTo>
                  <a:lnTo>
                    <a:pt x="122" y="1803"/>
                  </a:lnTo>
                  <a:lnTo>
                    <a:pt x="74" y="1706"/>
                  </a:lnTo>
                  <a:lnTo>
                    <a:pt x="49" y="1559"/>
                  </a:lnTo>
                  <a:lnTo>
                    <a:pt x="25" y="1438"/>
                  </a:lnTo>
                  <a:lnTo>
                    <a:pt x="1" y="1316"/>
                  </a:lnTo>
                  <a:lnTo>
                    <a:pt x="1" y="1316"/>
                  </a:lnTo>
                  <a:lnTo>
                    <a:pt x="25" y="1170"/>
                  </a:lnTo>
                  <a:lnTo>
                    <a:pt x="49" y="1048"/>
                  </a:lnTo>
                  <a:lnTo>
                    <a:pt x="74" y="926"/>
                  </a:lnTo>
                  <a:lnTo>
                    <a:pt x="122" y="804"/>
                  </a:lnTo>
                  <a:lnTo>
                    <a:pt x="293" y="585"/>
                  </a:lnTo>
                  <a:lnTo>
                    <a:pt x="488" y="390"/>
                  </a:lnTo>
                  <a:lnTo>
                    <a:pt x="731" y="220"/>
                  </a:lnTo>
                  <a:lnTo>
                    <a:pt x="999" y="98"/>
                  </a:lnTo>
                  <a:lnTo>
                    <a:pt x="1291" y="25"/>
                  </a:lnTo>
                  <a:lnTo>
                    <a:pt x="1632" y="1"/>
                  </a:lnTo>
                  <a:lnTo>
                    <a:pt x="1632" y="1"/>
                  </a:lnTo>
                  <a:lnTo>
                    <a:pt x="1803" y="1"/>
                  </a:lnTo>
                  <a:lnTo>
                    <a:pt x="1949" y="49"/>
                  </a:lnTo>
                  <a:lnTo>
                    <a:pt x="2120" y="98"/>
                  </a:lnTo>
                  <a:lnTo>
                    <a:pt x="2266" y="171"/>
                  </a:lnTo>
                  <a:lnTo>
                    <a:pt x="2412" y="269"/>
                  </a:lnTo>
                  <a:lnTo>
                    <a:pt x="2534" y="390"/>
                  </a:lnTo>
                  <a:lnTo>
                    <a:pt x="2777" y="634"/>
                  </a:lnTo>
                  <a:lnTo>
                    <a:pt x="2972" y="926"/>
                  </a:lnTo>
                  <a:lnTo>
                    <a:pt x="3118" y="1219"/>
                  </a:lnTo>
                  <a:lnTo>
                    <a:pt x="3215" y="1535"/>
                  </a:lnTo>
                  <a:lnTo>
                    <a:pt x="3240" y="1681"/>
                  </a:lnTo>
                  <a:lnTo>
                    <a:pt x="3240" y="1803"/>
                  </a:lnTo>
                  <a:lnTo>
                    <a:pt x="3240" y="1803"/>
                  </a:lnTo>
                  <a:lnTo>
                    <a:pt x="3240" y="1949"/>
                  </a:lnTo>
                  <a:lnTo>
                    <a:pt x="3215" y="2047"/>
                  </a:lnTo>
                  <a:lnTo>
                    <a:pt x="3167" y="2144"/>
                  </a:lnTo>
                  <a:lnTo>
                    <a:pt x="3118" y="2241"/>
                  </a:lnTo>
                  <a:lnTo>
                    <a:pt x="3045" y="2314"/>
                  </a:lnTo>
                  <a:lnTo>
                    <a:pt x="2972" y="2388"/>
                  </a:lnTo>
                  <a:lnTo>
                    <a:pt x="2777" y="2485"/>
                  </a:lnTo>
                  <a:lnTo>
                    <a:pt x="2534" y="2558"/>
                  </a:lnTo>
                  <a:lnTo>
                    <a:pt x="2266" y="2582"/>
                  </a:lnTo>
                  <a:lnTo>
                    <a:pt x="1949" y="2607"/>
                  </a:lnTo>
                  <a:lnTo>
                    <a:pt x="1632" y="2607"/>
                  </a:lnTo>
                  <a:lnTo>
                    <a:pt x="1632" y="2607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Shape 97"/>
            <p:cNvSpPr/>
            <p:nvPr/>
          </p:nvSpPr>
          <p:spPr>
            <a:xfrm>
              <a:off x="5447225" y="4615925"/>
              <a:ext cx="110850" cy="25"/>
            </a:xfrm>
            <a:custGeom>
              <a:avLst/>
              <a:gdLst/>
              <a:ahLst/>
              <a:cxnLst/>
              <a:rect l="0" t="0" r="0" b="0"/>
              <a:pathLst>
                <a:path w="4434" h="1" fill="none" extrusionOk="0">
                  <a:moveTo>
                    <a:pt x="1" y="0"/>
                  </a:moveTo>
                  <a:lnTo>
                    <a:pt x="4434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Shape 98"/>
            <p:cNvSpPr/>
            <p:nvPr/>
          </p:nvSpPr>
          <p:spPr>
            <a:xfrm>
              <a:off x="5439925" y="4589125"/>
              <a:ext cx="125450" cy="25"/>
            </a:xfrm>
            <a:custGeom>
              <a:avLst/>
              <a:gdLst/>
              <a:ahLst/>
              <a:cxnLst/>
              <a:rect l="0" t="0" r="0" b="0"/>
              <a:pathLst>
                <a:path w="5018" h="1" fill="none" extrusionOk="0">
                  <a:moveTo>
                    <a:pt x="1" y="0"/>
                  </a:moveTo>
                  <a:lnTo>
                    <a:pt x="5018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Shape 99"/>
            <p:cNvSpPr/>
            <p:nvPr/>
          </p:nvSpPr>
          <p:spPr>
            <a:xfrm>
              <a:off x="5597625" y="4569025"/>
              <a:ext cx="81000" cy="65175"/>
            </a:xfrm>
            <a:custGeom>
              <a:avLst/>
              <a:gdLst/>
              <a:ahLst/>
              <a:cxnLst/>
              <a:rect l="0" t="0" r="0" b="0"/>
              <a:pathLst>
                <a:path w="3240" h="2607" fill="none" extrusionOk="0">
                  <a:moveTo>
                    <a:pt x="1608" y="2607"/>
                  </a:moveTo>
                  <a:lnTo>
                    <a:pt x="1608" y="2607"/>
                  </a:lnTo>
                  <a:lnTo>
                    <a:pt x="1291" y="2607"/>
                  </a:lnTo>
                  <a:lnTo>
                    <a:pt x="975" y="2582"/>
                  </a:lnTo>
                  <a:lnTo>
                    <a:pt x="707" y="2558"/>
                  </a:lnTo>
                  <a:lnTo>
                    <a:pt x="463" y="2485"/>
                  </a:lnTo>
                  <a:lnTo>
                    <a:pt x="268" y="2388"/>
                  </a:lnTo>
                  <a:lnTo>
                    <a:pt x="195" y="2314"/>
                  </a:lnTo>
                  <a:lnTo>
                    <a:pt x="122" y="2241"/>
                  </a:lnTo>
                  <a:lnTo>
                    <a:pt x="74" y="2144"/>
                  </a:lnTo>
                  <a:lnTo>
                    <a:pt x="25" y="2047"/>
                  </a:lnTo>
                  <a:lnTo>
                    <a:pt x="1" y="1949"/>
                  </a:lnTo>
                  <a:lnTo>
                    <a:pt x="1" y="1803"/>
                  </a:lnTo>
                  <a:lnTo>
                    <a:pt x="1" y="1803"/>
                  </a:lnTo>
                  <a:lnTo>
                    <a:pt x="1" y="1681"/>
                  </a:lnTo>
                  <a:lnTo>
                    <a:pt x="25" y="1535"/>
                  </a:lnTo>
                  <a:lnTo>
                    <a:pt x="122" y="1219"/>
                  </a:lnTo>
                  <a:lnTo>
                    <a:pt x="268" y="926"/>
                  </a:lnTo>
                  <a:lnTo>
                    <a:pt x="463" y="634"/>
                  </a:lnTo>
                  <a:lnTo>
                    <a:pt x="707" y="390"/>
                  </a:lnTo>
                  <a:lnTo>
                    <a:pt x="829" y="269"/>
                  </a:lnTo>
                  <a:lnTo>
                    <a:pt x="975" y="171"/>
                  </a:lnTo>
                  <a:lnTo>
                    <a:pt x="1121" y="98"/>
                  </a:lnTo>
                  <a:lnTo>
                    <a:pt x="1291" y="49"/>
                  </a:lnTo>
                  <a:lnTo>
                    <a:pt x="1438" y="1"/>
                  </a:lnTo>
                  <a:lnTo>
                    <a:pt x="1608" y="1"/>
                  </a:lnTo>
                  <a:lnTo>
                    <a:pt x="1608" y="1"/>
                  </a:lnTo>
                  <a:lnTo>
                    <a:pt x="1949" y="25"/>
                  </a:lnTo>
                  <a:lnTo>
                    <a:pt x="2241" y="98"/>
                  </a:lnTo>
                  <a:lnTo>
                    <a:pt x="2509" y="220"/>
                  </a:lnTo>
                  <a:lnTo>
                    <a:pt x="2753" y="390"/>
                  </a:lnTo>
                  <a:lnTo>
                    <a:pt x="2948" y="585"/>
                  </a:lnTo>
                  <a:lnTo>
                    <a:pt x="3118" y="804"/>
                  </a:lnTo>
                  <a:lnTo>
                    <a:pt x="3167" y="926"/>
                  </a:lnTo>
                  <a:lnTo>
                    <a:pt x="3191" y="1048"/>
                  </a:lnTo>
                  <a:lnTo>
                    <a:pt x="3215" y="1170"/>
                  </a:lnTo>
                  <a:lnTo>
                    <a:pt x="3240" y="1316"/>
                  </a:lnTo>
                  <a:lnTo>
                    <a:pt x="3240" y="1316"/>
                  </a:lnTo>
                  <a:lnTo>
                    <a:pt x="3215" y="1438"/>
                  </a:lnTo>
                  <a:lnTo>
                    <a:pt x="3191" y="1559"/>
                  </a:lnTo>
                  <a:lnTo>
                    <a:pt x="3167" y="1706"/>
                  </a:lnTo>
                  <a:lnTo>
                    <a:pt x="3118" y="1803"/>
                  </a:lnTo>
                  <a:lnTo>
                    <a:pt x="2948" y="2047"/>
                  </a:lnTo>
                  <a:lnTo>
                    <a:pt x="2753" y="2217"/>
                  </a:lnTo>
                  <a:lnTo>
                    <a:pt x="2509" y="2388"/>
                  </a:lnTo>
                  <a:lnTo>
                    <a:pt x="2241" y="2509"/>
                  </a:lnTo>
                  <a:lnTo>
                    <a:pt x="1949" y="2582"/>
                  </a:lnTo>
                  <a:lnTo>
                    <a:pt x="1608" y="2607"/>
                  </a:lnTo>
                  <a:lnTo>
                    <a:pt x="1608" y="2607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0" name="Shape 100"/>
          <p:cNvSpPr/>
          <p:nvPr/>
        </p:nvSpPr>
        <p:spPr>
          <a:xfrm>
            <a:off x="415656" y="1300541"/>
            <a:ext cx="1463862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Nasce a Zwickau,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Germania,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nel 1910</a:t>
            </a:r>
            <a:endParaRPr/>
          </a:p>
        </p:txBody>
      </p:sp>
      <p:sp>
        <p:nvSpPr>
          <p:cNvPr id="101" name="Shape 101"/>
          <p:cNvSpPr/>
          <p:nvPr/>
        </p:nvSpPr>
        <p:spPr>
          <a:xfrm>
            <a:off x="3529170" y="1297873"/>
            <a:ext cx="123303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Leader in Italia</a:t>
            </a:r>
            <a:endParaRPr/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nel settore</a:t>
            </a:r>
            <a:endParaRPr/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premium</a:t>
            </a:r>
            <a:endParaRPr sz="1200" b="0" i="0" u="none" strike="noStrike" cap="none"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02" name="Shape 102"/>
          <p:cNvSpPr/>
          <p:nvPr/>
        </p:nvSpPr>
        <p:spPr>
          <a:xfrm>
            <a:off x="-1162002" y="4164448"/>
            <a:ext cx="480574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Azienda operante nel settore </a:t>
            </a:r>
            <a:br>
              <a:rPr lang="it-IT" sz="12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</a:br>
            <a:r>
              <a:rPr lang="it-IT" sz="12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automotive del gruppo Volkswagen</a:t>
            </a:r>
            <a:endParaRPr sz="1200" b="0" i="0" u="none" strike="noStrike" cap="none"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cxnSp>
        <p:nvCxnSpPr>
          <p:cNvPr id="103" name="Shape 103"/>
          <p:cNvCxnSpPr/>
          <p:nvPr/>
        </p:nvCxnSpPr>
        <p:spPr>
          <a:xfrm>
            <a:off x="3674234" y="3826105"/>
            <a:ext cx="0" cy="1117491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04" name="Shape 10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758288" y="3910582"/>
            <a:ext cx="321533" cy="36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Shape 10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597872" y="3808693"/>
            <a:ext cx="880725" cy="4960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Shape 10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730134" y="4521139"/>
            <a:ext cx="616199" cy="3092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Shape 107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346333" y="4513153"/>
            <a:ext cx="541289" cy="3040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Shape 108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263560" y="3849654"/>
            <a:ext cx="380741" cy="4511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Shape 109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5410037" y="3826105"/>
            <a:ext cx="467760" cy="471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Shape 110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3640528" y="4513153"/>
            <a:ext cx="707180" cy="3986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Shape 111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4347600" y="4444297"/>
            <a:ext cx="447863" cy="4478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/>
          </a:blip>
          <a:tile tx="0" ty="0" sx="100000" sy="100000" flip="none" algn="tr"/>
        </a:blipFill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 txBox="1">
            <a:spLocks noGrp="1"/>
          </p:cNvSpPr>
          <p:nvPr>
            <p:ph type="sldNum" idx="12"/>
          </p:nvPr>
        </p:nvSpPr>
        <p:spPr>
          <a:xfrm>
            <a:off x="457200" y="4673650"/>
            <a:ext cx="548700" cy="24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it-IT" sz="1000" b="1" i="0" u="none" strike="noStrike" cap="non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5</a:t>
            </a:fld>
            <a:endParaRPr sz="1000" b="1" i="0" u="none" strike="noStrike" cap="none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17" name="Shape 117"/>
          <p:cNvSpPr txBox="1"/>
          <p:nvPr/>
        </p:nvSpPr>
        <p:spPr>
          <a:xfrm>
            <a:off x="136848" y="151856"/>
            <a:ext cx="256358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 b="0" i="0" u="none" strike="noStrike" cap="none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SOCIETÀ</a:t>
            </a:r>
            <a:endParaRPr sz="1400" b="0" i="0" u="none" strike="noStrike" cap="none">
              <a:solidFill>
                <a:schemeClr val="lt1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</p:txBody>
      </p:sp>
      <p:sp>
        <p:nvSpPr>
          <p:cNvPr id="118" name="Shape 118"/>
          <p:cNvSpPr/>
          <p:nvPr/>
        </p:nvSpPr>
        <p:spPr>
          <a:xfrm>
            <a:off x="3419627" y="1097041"/>
            <a:ext cx="305855" cy="322465"/>
          </a:xfrm>
          <a:custGeom>
            <a:avLst/>
            <a:gdLst/>
            <a:ahLst/>
            <a:cxnLst/>
            <a:rect l="0" t="0" r="0" b="0"/>
            <a:pathLst>
              <a:path w="15247" h="16075" fill="none" extrusionOk="0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w="12175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Shape 119"/>
          <p:cNvSpPr txBox="1"/>
          <p:nvPr/>
        </p:nvSpPr>
        <p:spPr>
          <a:xfrm>
            <a:off x="3725482" y="1111729"/>
            <a:ext cx="301270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Fondatore: August H</a:t>
            </a:r>
            <a:r>
              <a:rPr lang="it-IT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o</a:t>
            </a:r>
            <a:r>
              <a:rPr lang="it-IT" sz="1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rch</a:t>
            </a:r>
            <a:endParaRPr sz="1400" b="0" i="0" u="none" strike="noStrike" cap="none"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20" name="Shape 120"/>
          <p:cNvSpPr/>
          <p:nvPr/>
        </p:nvSpPr>
        <p:spPr>
          <a:xfrm>
            <a:off x="3388353" y="1650585"/>
            <a:ext cx="368402" cy="321482"/>
          </a:xfrm>
          <a:custGeom>
            <a:avLst/>
            <a:gdLst/>
            <a:ahLst/>
            <a:cxnLst/>
            <a:rect l="0" t="0" r="0" b="0"/>
            <a:pathLst>
              <a:path w="18365" h="16026" fill="none" extrusionOk="0">
                <a:moveTo>
                  <a:pt x="9182" y="0"/>
                </a:moveTo>
                <a:lnTo>
                  <a:pt x="0" y="8841"/>
                </a:lnTo>
                <a:lnTo>
                  <a:pt x="2874" y="8841"/>
                </a:lnTo>
                <a:lnTo>
                  <a:pt x="2874" y="15246"/>
                </a:lnTo>
                <a:lnTo>
                  <a:pt x="2874" y="15246"/>
                </a:lnTo>
                <a:lnTo>
                  <a:pt x="2899" y="15417"/>
                </a:lnTo>
                <a:lnTo>
                  <a:pt x="2947" y="15563"/>
                </a:lnTo>
                <a:lnTo>
                  <a:pt x="3020" y="15685"/>
                </a:lnTo>
                <a:lnTo>
                  <a:pt x="3093" y="15806"/>
                </a:lnTo>
                <a:lnTo>
                  <a:pt x="3215" y="15904"/>
                </a:lnTo>
                <a:lnTo>
                  <a:pt x="3361" y="15977"/>
                </a:lnTo>
                <a:lnTo>
                  <a:pt x="3508" y="16026"/>
                </a:lnTo>
                <a:lnTo>
                  <a:pt x="3654" y="16026"/>
                </a:lnTo>
                <a:lnTo>
                  <a:pt x="7404" y="16026"/>
                </a:lnTo>
                <a:lnTo>
                  <a:pt x="7404" y="13420"/>
                </a:lnTo>
                <a:lnTo>
                  <a:pt x="7404" y="13420"/>
                </a:lnTo>
                <a:lnTo>
                  <a:pt x="7429" y="13127"/>
                </a:lnTo>
                <a:lnTo>
                  <a:pt x="7526" y="12860"/>
                </a:lnTo>
                <a:lnTo>
                  <a:pt x="7648" y="12616"/>
                </a:lnTo>
                <a:lnTo>
                  <a:pt x="7818" y="12421"/>
                </a:lnTo>
                <a:lnTo>
                  <a:pt x="8038" y="12251"/>
                </a:lnTo>
                <a:lnTo>
                  <a:pt x="8257" y="12129"/>
                </a:lnTo>
                <a:lnTo>
                  <a:pt x="8525" y="12031"/>
                </a:lnTo>
                <a:lnTo>
                  <a:pt x="8817" y="12007"/>
                </a:lnTo>
                <a:lnTo>
                  <a:pt x="9548" y="12007"/>
                </a:lnTo>
                <a:lnTo>
                  <a:pt x="9548" y="12007"/>
                </a:lnTo>
                <a:lnTo>
                  <a:pt x="9840" y="12031"/>
                </a:lnTo>
                <a:lnTo>
                  <a:pt x="10108" y="12129"/>
                </a:lnTo>
                <a:lnTo>
                  <a:pt x="10327" y="12251"/>
                </a:lnTo>
                <a:lnTo>
                  <a:pt x="10546" y="12421"/>
                </a:lnTo>
                <a:lnTo>
                  <a:pt x="10717" y="12616"/>
                </a:lnTo>
                <a:lnTo>
                  <a:pt x="10838" y="12860"/>
                </a:lnTo>
                <a:lnTo>
                  <a:pt x="10936" y="13127"/>
                </a:lnTo>
                <a:lnTo>
                  <a:pt x="10960" y="13420"/>
                </a:lnTo>
                <a:lnTo>
                  <a:pt x="10960" y="16026"/>
                </a:lnTo>
                <a:lnTo>
                  <a:pt x="14711" y="16026"/>
                </a:lnTo>
                <a:lnTo>
                  <a:pt x="14711" y="16026"/>
                </a:lnTo>
                <a:lnTo>
                  <a:pt x="14857" y="16026"/>
                </a:lnTo>
                <a:lnTo>
                  <a:pt x="15003" y="15977"/>
                </a:lnTo>
                <a:lnTo>
                  <a:pt x="15149" y="15904"/>
                </a:lnTo>
                <a:lnTo>
                  <a:pt x="15271" y="15806"/>
                </a:lnTo>
                <a:lnTo>
                  <a:pt x="15344" y="15685"/>
                </a:lnTo>
                <a:lnTo>
                  <a:pt x="15417" y="15563"/>
                </a:lnTo>
                <a:lnTo>
                  <a:pt x="15466" y="15417"/>
                </a:lnTo>
                <a:lnTo>
                  <a:pt x="15490" y="15246"/>
                </a:lnTo>
                <a:lnTo>
                  <a:pt x="15490" y="8841"/>
                </a:lnTo>
                <a:lnTo>
                  <a:pt x="18364" y="8841"/>
                </a:lnTo>
                <a:lnTo>
                  <a:pt x="9182" y="0"/>
                </a:lnTo>
                <a:close/>
              </a:path>
            </a:pathLst>
          </a:custGeom>
          <a:noFill/>
          <a:ln w="12175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Shape 121"/>
          <p:cNvSpPr txBox="1"/>
          <p:nvPr/>
        </p:nvSpPr>
        <p:spPr>
          <a:xfrm>
            <a:off x="3756755" y="1664290"/>
            <a:ext cx="301270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Sede principale: Ingolstad</a:t>
            </a:r>
            <a:endParaRPr sz="1400" b="0" i="0" u="none" strike="noStrike" cap="none"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grpSp>
        <p:nvGrpSpPr>
          <p:cNvPr id="122" name="Shape 122"/>
          <p:cNvGrpSpPr/>
          <p:nvPr/>
        </p:nvGrpSpPr>
        <p:grpSpPr>
          <a:xfrm>
            <a:off x="3505614" y="2203146"/>
            <a:ext cx="133880" cy="303909"/>
            <a:chOff x="4747025" y="2332025"/>
            <a:chExt cx="166850" cy="378750"/>
          </a:xfrm>
        </p:grpSpPr>
        <p:sp>
          <p:nvSpPr>
            <p:cNvPr id="123" name="Shape 123"/>
            <p:cNvSpPr/>
            <p:nvPr/>
          </p:nvSpPr>
          <p:spPr>
            <a:xfrm>
              <a:off x="4747025" y="2427025"/>
              <a:ext cx="166850" cy="283750"/>
            </a:xfrm>
            <a:custGeom>
              <a:avLst/>
              <a:gdLst/>
              <a:ahLst/>
              <a:cxnLst/>
              <a:rect l="0" t="0" r="0" b="0"/>
              <a:pathLst>
                <a:path w="6674" h="11350" fill="none" extrusionOk="0">
                  <a:moveTo>
                    <a:pt x="4019" y="0"/>
                  </a:moveTo>
                  <a:lnTo>
                    <a:pt x="4019" y="0"/>
                  </a:lnTo>
                  <a:lnTo>
                    <a:pt x="3873" y="73"/>
                  </a:lnTo>
                  <a:lnTo>
                    <a:pt x="3703" y="122"/>
                  </a:lnTo>
                  <a:lnTo>
                    <a:pt x="3508" y="171"/>
                  </a:lnTo>
                  <a:lnTo>
                    <a:pt x="3337" y="171"/>
                  </a:lnTo>
                  <a:lnTo>
                    <a:pt x="3337" y="171"/>
                  </a:lnTo>
                  <a:lnTo>
                    <a:pt x="3167" y="171"/>
                  </a:lnTo>
                  <a:lnTo>
                    <a:pt x="2996" y="146"/>
                  </a:lnTo>
                  <a:lnTo>
                    <a:pt x="2826" y="73"/>
                  </a:lnTo>
                  <a:lnTo>
                    <a:pt x="2655" y="24"/>
                  </a:lnTo>
                  <a:lnTo>
                    <a:pt x="2655" y="24"/>
                  </a:lnTo>
                  <a:lnTo>
                    <a:pt x="2412" y="24"/>
                  </a:lnTo>
                  <a:lnTo>
                    <a:pt x="2168" y="97"/>
                  </a:lnTo>
                  <a:lnTo>
                    <a:pt x="1949" y="171"/>
                  </a:lnTo>
                  <a:lnTo>
                    <a:pt x="1706" y="317"/>
                  </a:lnTo>
                  <a:lnTo>
                    <a:pt x="1486" y="487"/>
                  </a:lnTo>
                  <a:lnTo>
                    <a:pt x="1243" y="682"/>
                  </a:lnTo>
                  <a:lnTo>
                    <a:pt x="1048" y="926"/>
                  </a:lnTo>
                  <a:lnTo>
                    <a:pt x="853" y="1193"/>
                  </a:lnTo>
                  <a:lnTo>
                    <a:pt x="658" y="1510"/>
                  </a:lnTo>
                  <a:lnTo>
                    <a:pt x="512" y="1851"/>
                  </a:lnTo>
                  <a:lnTo>
                    <a:pt x="366" y="2216"/>
                  </a:lnTo>
                  <a:lnTo>
                    <a:pt x="244" y="2630"/>
                  </a:lnTo>
                  <a:lnTo>
                    <a:pt x="123" y="3093"/>
                  </a:lnTo>
                  <a:lnTo>
                    <a:pt x="49" y="3580"/>
                  </a:lnTo>
                  <a:lnTo>
                    <a:pt x="1" y="4092"/>
                  </a:lnTo>
                  <a:lnTo>
                    <a:pt x="1" y="4652"/>
                  </a:lnTo>
                  <a:lnTo>
                    <a:pt x="1" y="4652"/>
                  </a:lnTo>
                  <a:lnTo>
                    <a:pt x="1" y="4774"/>
                  </a:lnTo>
                  <a:lnTo>
                    <a:pt x="25" y="4895"/>
                  </a:lnTo>
                  <a:lnTo>
                    <a:pt x="74" y="4993"/>
                  </a:lnTo>
                  <a:lnTo>
                    <a:pt x="147" y="5090"/>
                  </a:lnTo>
                  <a:lnTo>
                    <a:pt x="220" y="5163"/>
                  </a:lnTo>
                  <a:lnTo>
                    <a:pt x="317" y="5236"/>
                  </a:lnTo>
                  <a:lnTo>
                    <a:pt x="415" y="5261"/>
                  </a:lnTo>
                  <a:lnTo>
                    <a:pt x="537" y="5285"/>
                  </a:lnTo>
                  <a:lnTo>
                    <a:pt x="537" y="5285"/>
                  </a:lnTo>
                  <a:lnTo>
                    <a:pt x="658" y="5261"/>
                  </a:lnTo>
                  <a:lnTo>
                    <a:pt x="756" y="5236"/>
                  </a:lnTo>
                  <a:lnTo>
                    <a:pt x="853" y="5163"/>
                  </a:lnTo>
                  <a:lnTo>
                    <a:pt x="926" y="5090"/>
                  </a:lnTo>
                  <a:lnTo>
                    <a:pt x="999" y="4993"/>
                  </a:lnTo>
                  <a:lnTo>
                    <a:pt x="1024" y="4895"/>
                  </a:lnTo>
                  <a:lnTo>
                    <a:pt x="1048" y="4774"/>
                  </a:lnTo>
                  <a:lnTo>
                    <a:pt x="1072" y="4652"/>
                  </a:lnTo>
                  <a:lnTo>
                    <a:pt x="1072" y="4652"/>
                  </a:lnTo>
                  <a:lnTo>
                    <a:pt x="1097" y="4189"/>
                  </a:lnTo>
                  <a:lnTo>
                    <a:pt x="1145" y="3726"/>
                  </a:lnTo>
                  <a:lnTo>
                    <a:pt x="1218" y="3312"/>
                  </a:lnTo>
                  <a:lnTo>
                    <a:pt x="1316" y="2923"/>
                  </a:lnTo>
                  <a:lnTo>
                    <a:pt x="1438" y="2582"/>
                  </a:lnTo>
                  <a:lnTo>
                    <a:pt x="1535" y="2338"/>
                  </a:lnTo>
                  <a:lnTo>
                    <a:pt x="1633" y="2168"/>
                  </a:lnTo>
                  <a:lnTo>
                    <a:pt x="1681" y="2143"/>
                  </a:lnTo>
                  <a:lnTo>
                    <a:pt x="1706" y="2143"/>
                  </a:lnTo>
                  <a:lnTo>
                    <a:pt x="1706" y="2143"/>
                  </a:lnTo>
                  <a:lnTo>
                    <a:pt x="1730" y="2241"/>
                  </a:lnTo>
                  <a:lnTo>
                    <a:pt x="1730" y="2509"/>
                  </a:lnTo>
                  <a:lnTo>
                    <a:pt x="1681" y="3483"/>
                  </a:lnTo>
                  <a:lnTo>
                    <a:pt x="1608" y="4822"/>
                  </a:lnTo>
                  <a:lnTo>
                    <a:pt x="1486" y="6357"/>
                  </a:lnTo>
                  <a:lnTo>
                    <a:pt x="1243" y="9231"/>
                  </a:lnTo>
                  <a:lnTo>
                    <a:pt x="1145" y="10521"/>
                  </a:lnTo>
                  <a:lnTo>
                    <a:pt x="1145" y="10521"/>
                  </a:lnTo>
                  <a:lnTo>
                    <a:pt x="1145" y="10668"/>
                  </a:lnTo>
                  <a:lnTo>
                    <a:pt x="1145" y="10814"/>
                  </a:lnTo>
                  <a:lnTo>
                    <a:pt x="1194" y="10935"/>
                  </a:lnTo>
                  <a:lnTo>
                    <a:pt x="1267" y="11057"/>
                  </a:lnTo>
                  <a:lnTo>
                    <a:pt x="1340" y="11155"/>
                  </a:lnTo>
                  <a:lnTo>
                    <a:pt x="1462" y="11252"/>
                  </a:lnTo>
                  <a:lnTo>
                    <a:pt x="1584" y="11325"/>
                  </a:lnTo>
                  <a:lnTo>
                    <a:pt x="1706" y="11349"/>
                  </a:lnTo>
                  <a:lnTo>
                    <a:pt x="1706" y="11349"/>
                  </a:lnTo>
                  <a:lnTo>
                    <a:pt x="1827" y="11349"/>
                  </a:lnTo>
                  <a:lnTo>
                    <a:pt x="1827" y="11349"/>
                  </a:lnTo>
                  <a:lnTo>
                    <a:pt x="1949" y="11349"/>
                  </a:lnTo>
                  <a:lnTo>
                    <a:pt x="2071" y="11325"/>
                  </a:lnTo>
                  <a:lnTo>
                    <a:pt x="2168" y="11252"/>
                  </a:lnTo>
                  <a:lnTo>
                    <a:pt x="2266" y="11179"/>
                  </a:lnTo>
                  <a:lnTo>
                    <a:pt x="2339" y="11106"/>
                  </a:lnTo>
                  <a:lnTo>
                    <a:pt x="2412" y="11008"/>
                  </a:lnTo>
                  <a:lnTo>
                    <a:pt x="2461" y="10887"/>
                  </a:lnTo>
                  <a:lnTo>
                    <a:pt x="2509" y="10765"/>
                  </a:lnTo>
                  <a:lnTo>
                    <a:pt x="3045" y="7014"/>
                  </a:lnTo>
                  <a:lnTo>
                    <a:pt x="3045" y="7014"/>
                  </a:lnTo>
                  <a:lnTo>
                    <a:pt x="3045" y="6966"/>
                  </a:lnTo>
                  <a:lnTo>
                    <a:pt x="3094" y="6868"/>
                  </a:lnTo>
                  <a:lnTo>
                    <a:pt x="3143" y="6819"/>
                  </a:lnTo>
                  <a:lnTo>
                    <a:pt x="3191" y="6771"/>
                  </a:lnTo>
                  <a:lnTo>
                    <a:pt x="3264" y="6746"/>
                  </a:lnTo>
                  <a:lnTo>
                    <a:pt x="3337" y="6722"/>
                  </a:lnTo>
                  <a:lnTo>
                    <a:pt x="3337" y="6722"/>
                  </a:lnTo>
                  <a:lnTo>
                    <a:pt x="3410" y="6746"/>
                  </a:lnTo>
                  <a:lnTo>
                    <a:pt x="3484" y="6771"/>
                  </a:lnTo>
                  <a:lnTo>
                    <a:pt x="3532" y="6819"/>
                  </a:lnTo>
                  <a:lnTo>
                    <a:pt x="3581" y="6868"/>
                  </a:lnTo>
                  <a:lnTo>
                    <a:pt x="3630" y="6966"/>
                  </a:lnTo>
                  <a:lnTo>
                    <a:pt x="3630" y="7014"/>
                  </a:lnTo>
                  <a:lnTo>
                    <a:pt x="4165" y="10765"/>
                  </a:lnTo>
                  <a:lnTo>
                    <a:pt x="4165" y="10765"/>
                  </a:lnTo>
                  <a:lnTo>
                    <a:pt x="4214" y="10887"/>
                  </a:lnTo>
                  <a:lnTo>
                    <a:pt x="4263" y="11008"/>
                  </a:lnTo>
                  <a:lnTo>
                    <a:pt x="4336" y="11106"/>
                  </a:lnTo>
                  <a:lnTo>
                    <a:pt x="4409" y="11179"/>
                  </a:lnTo>
                  <a:lnTo>
                    <a:pt x="4506" y="11252"/>
                  </a:lnTo>
                  <a:lnTo>
                    <a:pt x="4604" y="11325"/>
                  </a:lnTo>
                  <a:lnTo>
                    <a:pt x="4726" y="11349"/>
                  </a:lnTo>
                  <a:lnTo>
                    <a:pt x="4847" y="11349"/>
                  </a:lnTo>
                  <a:lnTo>
                    <a:pt x="4847" y="11349"/>
                  </a:lnTo>
                  <a:lnTo>
                    <a:pt x="4969" y="11349"/>
                  </a:lnTo>
                  <a:lnTo>
                    <a:pt x="4969" y="11349"/>
                  </a:lnTo>
                  <a:lnTo>
                    <a:pt x="5091" y="11325"/>
                  </a:lnTo>
                  <a:lnTo>
                    <a:pt x="5213" y="11252"/>
                  </a:lnTo>
                  <a:lnTo>
                    <a:pt x="5334" y="11155"/>
                  </a:lnTo>
                  <a:lnTo>
                    <a:pt x="5408" y="11057"/>
                  </a:lnTo>
                  <a:lnTo>
                    <a:pt x="5481" y="10935"/>
                  </a:lnTo>
                  <a:lnTo>
                    <a:pt x="5529" y="10814"/>
                  </a:lnTo>
                  <a:lnTo>
                    <a:pt x="5529" y="10668"/>
                  </a:lnTo>
                  <a:lnTo>
                    <a:pt x="5529" y="10521"/>
                  </a:lnTo>
                  <a:lnTo>
                    <a:pt x="5529" y="10521"/>
                  </a:lnTo>
                  <a:lnTo>
                    <a:pt x="5188" y="6381"/>
                  </a:lnTo>
                  <a:lnTo>
                    <a:pt x="4994" y="3507"/>
                  </a:lnTo>
                  <a:lnTo>
                    <a:pt x="4945" y="2533"/>
                  </a:lnTo>
                  <a:lnTo>
                    <a:pt x="4945" y="2241"/>
                  </a:lnTo>
                  <a:lnTo>
                    <a:pt x="4969" y="2143"/>
                  </a:lnTo>
                  <a:lnTo>
                    <a:pt x="4969" y="2143"/>
                  </a:lnTo>
                  <a:lnTo>
                    <a:pt x="4994" y="2143"/>
                  </a:lnTo>
                  <a:lnTo>
                    <a:pt x="5042" y="2168"/>
                  </a:lnTo>
                  <a:lnTo>
                    <a:pt x="5140" y="2314"/>
                  </a:lnTo>
                  <a:lnTo>
                    <a:pt x="5237" y="2557"/>
                  </a:lnTo>
                  <a:lnTo>
                    <a:pt x="5334" y="2898"/>
                  </a:lnTo>
                  <a:lnTo>
                    <a:pt x="5432" y="3288"/>
                  </a:lnTo>
                  <a:lnTo>
                    <a:pt x="5529" y="3726"/>
                  </a:lnTo>
                  <a:lnTo>
                    <a:pt x="5578" y="4189"/>
                  </a:lnTo>
                  <a:lnTo>
                    <a:pt x="5602" y="4652"/>
                  </a:lnTo>
                  <a:lnTo>
                    <a:pt x="5602" y="4652"/>
                  </a:lnTo>
                  <a:lnTo>
                    <a:pt x="5627" y="4774"/>
                  </a:lnTo>
                  <a:lnTo>
                    <a:pt x="5651" y="4895"/>
                  </a:lnTo>
                  <a:lnTo>
                    <a:pt x="5675" y="4993"/>
                  </a:lnTo>
                  <a:lnTo>
                    <a:pt x="5749" y="5090"/>
                  </a:lnTo>
                  <a:lnTo>
                    <a:pt x="5822" y="5163"/>
                  </a:lnTo>
                  <a:lnTo>
                    <a:pt x="5919" y="5236"/>
                  </a:lnTo>
                  <a:lnTo>
                    <a:pt x="6016" y="5261"/>
                  </a:lnTo>
                  <a:lnTo>
                    <a:pt x="6138" y="5285"/>
                  </a:lnTo>
                  <a:lnTo>
                    <a:pt x="6138" y="5285"/>
                  </a:lnTo>
                  <a:lnTo>
                    <a:pt x="6260" y="5261"/>
                  </a:lnTo>
                  <a:lnTo>
                    <a:pt x="6357" y="5236"/>
                  </a:lnTo>
                  <a:lnTo>
                    <a:pt x="6455" y="5163"/>
                  </a:lnTo>
                  <a:lnTo>
                    <a:pt x="6528" y="5090"/>
                  </a:lnTo>
                  <a:lnTo>
                    <a:pt x="6601" y="4993"/>
                  </a:lnTo>
                  <a:lnTo>
                    <a:pt x="6650" y="4895"/>
                  </a:lnTo>
                  <a:lnTo>
                    <a:pt x="6674" y="4774"/>
                  </a:lnTo>
                  <a:lnTo>
                    <a:pt x="6674" y="4652"/>
                  </a:lnTo>
                  <a:lnTo>
                    <a:pt x="6674" y="4652"/>
                  </a:lnTo>
                  <a:lnTo>
                    <a:pt x="6674" y="4092"/>
                  </a:lnTo>
                  <a:lnTo>
                    <a:pt x="6625" y="3556"/>
                  </a:lnTo>
                  <a:lnTo>
                    <a:pt x="6552" y="3069"/>
                  </a:lnTo>
                  <a:lnTo>
                    <a:pt x="6455" y="2630"/>
                  </a:lnTo>
                  <a:lnTo>
                    <a:pt x="6357" y="2216"/>
                  </a:lnTo>
                  <a:lnTo>
                    <a:pt x="6211" y="1827"/>
                  </a:lnTo>
                  <a:lnTo>
                    <a:pt x="6065" y="1486"/>
                  </a:lnTo>
                  <a:lnTo>
                    <a:pt x="5895" y="1169"/>
                  </a:lnTo>
                  <a:lnTo>
                    <a:pt x="5700" y="901"/>
                  </a:lnTo>
                  <a:lnTo>
                    <a:pt x="5505" y="658"/>
                  </a:lnTo>
                  <a:lnTo>
                    <a:pt x="5286" y="463"/>
                  </a:lnTo>
                  <a:lnTo>
                    <a:pt x="5042" y="292"/>
                  </a:lnTo>
                  <a:lnTo>
                    <a:pt x="4799" y="171"/>
                  </a:lnTo>
                  <a:lnTo>
                    <a:pt x="4555" y="73"/>
                  </a:lnTo>
                  <a:lnTo>
                    <a:pt x="4287" y="24"/>
                  </a:lnTo>
                  <a:lnTo>
                    <a:pt x="4019" y="0"/>
                  </a:lnTo>
                  <a:lnTo>
                    <a:pt x="4019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Shape 124"/>
            <p:cNvSpPr/>
            <p:nvPr/>
          </p:nvSpPr>
          <p:spPr>
            <a:xfrm>
              <a:off x="4792100" y="2332025"/>
              <a:ext cx="76725" cy="84050"/>
            </a:xfrm>
            <a:custGeom>
              <a:avLst/>
              <a:gdLst/>
              <a:ahLst/>
              <a:cxnLst/>
              <a:rect l="0" t="0" r="0" b="0"/>
              <a:pathLst>
                <a:path w="3069" h="3362" fill="none" extrusionOk="0">
                  <a:moveTo>
                    <a:pt x="0" y="1511"/>
                  </a:moveTo>
                  <a:lnTo>
                    <a:pt x="0" y="1511"/>
                  </a:lnTo>
                  <a:lnTo>
                    <a:pt x="24" y="1340"/>
                  </a:lnTo>
                  <a:lnTo>
                    <a:pt x="49" y="1170"/>
                  </a:lnTo>
                  <a:lnTo>
                    <a:pt x="73" y="1024"/>
                  </a:lnTo>
                  <a:lnTo>
                    <a:pt x="122" y="877"/>
                  </a:lnTo>
                  <a:lnTo>
                    <a:pt x="195" y="756"/>
                  </a:lnTo>
                  <a:lnTo>
                    <a:pt x="268" y="634"/>
                  </a:lnTo>
                  <a:lnTo>
                    <a:pt x="365" y="512"/>
                  </a:lnTo>
                  <a:lnTo>
                    <a:pt x="463" y="415"/>
                  </a:lnTo>
                  <a:lnTo>
                    <a:pt x="682" y="220"/>
                  </a:lnTo>
                  <a:lnTo>
                    <a:pt x="950" y="98"/>
                  </a:lnTo>
                  <a:lnTo>
                    <a:pt x="1218" y="25"/>
                  </a:lnTo>
                  <a:lnTo>
                    <a:pt x="1534" y="1"/>
                  </a:lnTo>
                  <a:lnTo>
                    <a:pt x="1534" y="1"/>
                  </a:lnTo>
                  <a:lnTo>
                    <a:pt x="1851" y="25"/>
                  </a:lnTo>
                  <a:lnTo>
                    <a:pt x="2119" y="98"/>
                  </a:lnTo>
                  <a:lnTo>
                    <a:pt x="2387" y="220"/>
                  </a:lnTo>
                  <a:lnTo>
                    <a:pt x="2606" y="415"/>
                  </a:lnTo>
                  <a:lnTo>
                    <a:pt x="2703" y="512"/>
                  </a:lnTo>
                  <a:lnTo>
                    <a:pt x="2801" y="634"/>
                  </a:lnTo>
                  <a:lnTo>
                    <a:pt x="2874" y="756"/>
                  </a:lnTo>
                  <a:lnTo>
                    <a:pt x="2947" y="877"/>
                  </a:lnTo>
                  <a:lnTo>
                    <a:pt x="2996" y="1024"/>
                  </a:lnTo>
                  <a:lnTo>
                    <a:pt x="3020" y="1170"/>
                  </a:lnTo>
                  <a:lnTo>
                    <a:pt x="3044" y="1340"/>
                  </a:lnTo>
                  <a:lnTo>
                    <a:pt x="3069" y="1511"/>
                  </a:lnTo>
                  <a:lnTo>
                    <a:pt x="3069" y="1511"/>
                  </a:lnTo>
                  <a:lnTo>
                    <a:pt x="3044" y="1681"/>
                  </a:lnTo>
                  <a:lnTo>
                    <a:pt x="3020" y="1852"/>
                  </a:lnTo>
                  <a:lnTo>
                    <a:pt x="2947" y="2193"/>
                  </a:lnTo>
                  <a:lnTo>
                    <a:pt x="2801" y="2509"/>
                  </a:lnTo>
                  <a:lnTo>
                    <a:pt x="2606" y="2777"/>
                  </a:lnTo>
                  <a:lnTo>
                    <a:pt x="2509" y="2899"/>
                  </a:lnTo>
                  <a:lnTo>
                    <a:pt x="2387" y="3021"/>
                  </a:lnTo>
                  <a:lnTo>
                    <a:pt x="2265" y="3118"/>
                  </a:lnTo>
                  <a:lnTo>
                    <a:pt x="2119" y="3191"/>
                  </a:lnTo>
                  <a:lnTo>
                    <a:pt x="1997" y="3264"/>
                  </a:lnTo>
                  <a:lnTo>
                    <a:pt x="1851" y="3313"/>
                  </a:lnTo>
                  <a:lnTo>
                    <a:pt x="1681" y="3337"/>
                  </a:lnTo>
                  <a:lnTo>
                    <a:pt x="1534" y="3362"/>
                  </a:lnTo>
                  <a:lnTo>
                    <a:pt x="1534" y="3362"/>
                  </a:lnTo>
                  <a:lnTo>
                    <a:pt x="1388" y="3337"/>
                  </a:lnTo>
                  <a:lnTo>
                    <a:pt x="1218" y="3313"/>
                  </a:lnTo>
                  <a:lnTo>
                    <a:pt x="1072" y="3264"/>
                  </a:lnTo>
                  <a:lnTo>
                    <a:pt x="950" y="3191"/>
                  </a:lnTo>
                  <a:lnTo>
                    <a:pt x="804" y="3118"/>
                  </a:lnTo>
                  <a:lnTo>
                    <a:pt x="682" y="3021"/>
                  </a:lnTo>
                  <a:lnTo>
                    <a:pt x="560" y="2899"/>
                  </a:lnTo>
                  <a:lnTo>
                    <a:pt x="463" y="2777"/>
                  </a:lnTo>
                  <a:lnTo>
                    <a:pt x="268" y="2509"/>
                  </a:lnTo>
                  <a:lnTo>
                    <a:pt x="122" y="2193"/>
                  </a:lnTo>
                  <a:lnTo>
                    <a:pt x="49" y="1852"/>
                  </a:lnTo>
                  <a:lnTo>
                    <a:pt x="24" y="1681"/>
                  </a:lnTo>
                  <a:lnTo>
                    <a:pt x="0" y="1511"/>
                  </a:lnTo>
                  <a:lnTo>
                    <a:pt x="0" y="151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5" name="Shape 125"/>
          <p:cNvSpPr txBox="1"/>
          <p:nvPr/>
        </p:nvSpPr>
        <p:spPr>
          <a:xfrm>
            <a:off x="3756754" y="2199278"/>
            <a:ext cx="301270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Dipendenti: 84.435</a:t>
            </a:r>
            <a:endParaRPr sz="1400" b="0" i="0" u="none" strike="noStrike" cap="none"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grpSp>
        <p:nvGrpSpPr>
          <p:cNvPr id="126" name="Shape 126"/>
          <p:cNvGrpSpPr/>
          <p:nvPr/>
        </p:nvGrpSpPr>
        <p:grpSpPr>
          <a:xfrm>
            <a:off x="3400569" y="2734266"/>
            <a:ext cx="343969" cy="282405"/>
            <a:chOff x="2599525" y="3688600"/>
            <a:chExt cx="428675" cy="351950"/>
          </a:xfrm>
        </p:grpSpPr>
        <p:sp>
          <p:nvSpPr>
            <p:cNvPr id="127" name="Shape 127"/>
            <p:cNvSpPr/>
            <p:nvPr/>
          </p:nvSpPr>
          <p:spPr>
            <a:xfrm>
              <a:off x="2599525" y="3688600"/>
              <a:ext cx="428675" cy="168675"/>
            </a:xfrm>
            <a:custGeom>
              <a:avLst/>
              <a:gdLst/>
              <a:ahLst/>
              <a:cxnLst/>
              <a:rect l="0" t="0" r="0" b="0"/>
              <a:pathLst>
                <a:path w="17147" h="6747" fill="none" extrusionOk="0">
                  <a:moveTo>
                    <a:pt x="16660" y="1876"/>
                  </a:moveTo>
                  <a:lnTo>
                    <a:pt x="11594" y="1876"/>
                  </a:lnTo>
                  <a:lnTo>
                    <a:pt x="11594" y="1462"/>
                  </a:lnTo>
                  <a:lnTo>
                    <a:pt x="11594" y="1462"/>
                  </a:lnTo>
                  <a:lnTo>
                    <a:pt x="11594" y="1316"/>
                  </a:lnTo>
                  <a:lnTo>
                    <a:pt x="11569" y="1170"/>
                  </a:lnTo>
                  <a:lnTo>
                    <a:pt x="11472" y="902"/>
                  </a:lnTo>
                  <a:lnTo>
                    <a:pt x="11350" y="658"/>
                  </a:lnTo>
                  <a:lnTo>
                    <a:pt x="11155" y="439"/>
                  </a:lnTo>
                  <a:lnTo>
                    <a:pt x="10961" y="268"/>
                  </a:lnTo>
                  <a:lnTo>
                    <a:pt x="10693" y="122"/>
                  </a:lnTo>
                  <a:lnTo>
                    <a:pt x="10425" y="49"/>
                  </a:lnTo>
                  <a:lnTo>
                    <a:pt x="10279" y="25"/>
                  </a:lnTo>
                  <a:lnTo>
                    <a:pt x="10133" y="1"/>
                  </a:lnTo>
                  <a:lnTo>
                    <a:pt x="7015" y="1"/>
                  </a:lnTo>
                  <a:lnTo>
                    <a:pt x="7015" y="1"/>
                  </a:lnTo>
                  <a:lnTo>
                    <a:pt x="6869" y="25"/>
                  </a:lnTo>
                  <a:lnTo>
                    <a:pt x="6723" y="49"/>
                  </a:lnTo>
                  <a:lnTo>
                    <a:pt x="6455" y="122"/>
                  </a:lnTo>
                  <a:lnTo>
                    <a:pt x="6187" y="268"/>
                  </a:lnTo>
                  <a:lnTo>
                    <a:pt x="5992" y="439"/>
                  </a:lnTo>
                  <a:lnTo>
                    <a:pt x="5797" y="658"/>
                  </a:lnTo>
                  <a:lnTo>
                    <a:pt x="5676" y="902"/>
                  </a:lnTo>
                  <a:lnTo>
                    <a:pt x="5578" y="1170"/>
                  </a:lnTo>
                  <a:lnTo>
                    <a:pt x="5554" y="1316"/>
                  </a:lnTo>
                  <a:lnTo>
                    <a:pt x="5554" y="1462"/>
                  </a:lnTo>
                  <a:lnTo>
                    <a:pt x="5554" y="1876"/>
                  </a:lnTo>
                  <a:lnTo>
                    <a:pt x="488" y="1876"/>
                  </a:lnTo>
                  <a:lnTo>
                    <a:pt x="488" y="1876"/>
                  </a:lnTo>
                  <a:lnTo>
                    <a:pt x="391" y="1876"/>
                  </a:lnTo>
                  <a:lnTo>
                    <a:pt x="293" y="1900"/>
                  </a:lnTo>
                  <a:lnTo>
                    <a:pt x="220" y="1949"/>
                  </a:lnTo>
                  <a:lnTo>
                    <a:pt x="147" y="2022"/>
                  </a:lnTo>
                  <a:lnTo>
                    <a:pt x="74" y="2071"/>
                  </a:lnTo>
                  <a:lnTo>
                    <a:pt x="50" y="2168"/>
                  </a:lnTo>
                  <a:lnTo>
                    <a:pt x="1" y="2266"/>
                  </a:lnTo>
                  <a:lnTo>
                    <a:pt x="1" y="2363"/>
                  </a:lnTo>
                  <a:lnTo>
                    <a:pt x="1" y="5773"/>
                  </a:lnTo>
                  <a:lnTo>
                    <a:pt x="1" y="5773"/>
                  </a:lnTo>
                  <a:lnTo>
                    <a:pt x="25" y="5967"/>
                  </a:lnTo>
                  <a:lnTo>
                    <a:pt x="74" y="6138"/>
                  </a:lnTo>
                  <a:lnTo>
                    <a:pt x="171" y="6308"/>
                  </a:lnTo>
                  <a:lnTo>
                    <a:pt x="293" y="6455"/>
                  </a:lnTo>
                  <a:lnTo>
                    <a:pt x="439" y="6576"/>
                  </a:lnTo>
                  <a:lnTo>
                    <a:pt x="585" y="6674"/>
                  </a:lnTo>
                  <a:lnTo>
                    <a:pt x="780" y="6722"/>
                  </a:lnTo>
                  <a:lnTo>
                    <a:pt x="975" y="6747"/>
                  </a:lnTo>
                  <a:lnTo>
                    <a:pt x="7721" y="6747"/>
                  </a:lnTo>
                  <a:lnTo>
                    <a:pt x="7721" y="6138"/>
                  </a:lnTo>
                  <a:lnTo>
                    <a:pt x="7721" y="6138"/>
                  </a:lnTo>
                  <a:lnTo>
                    <a:pt x="7746" y="6041"/>
                  </a:lnTo>
                  <a:lnTo>
                    <a:pt x="7770" y="5967"/>
                  </a:lnTo>
                  <a:lnTo>
                    <a:pt x="7819" y="5870"/>
                  </a:lnTo>
                  <a:lnTo>
                    <a:pt x="7868" y="5797"/>
                  </a:lnTo>
                  <a:lnTo>
                    <a:pt x="7941" y="5748"/>
                  </a:lnTo>
                  <a:lnTo>
                    <a:pt x="8038" y="5700"/>
                  </a:lnTo>
                  <a:lnTo>
                    <a:pt x="8111" y="5675"/>
                  </a:lnTo>
                  <a:lnTo>
                    <a:pt x="8209" y="5651"/>
                  </a:lnTo>
                  <a:lnTo>
                    <a:pt x="8939" y="5651"/>
                  </a:lnTo>
                  <a:lnTo>
                    <a:pt x="8939" y="5651"/>
                  </a:lnTo>
                  <a:lnTo>
                    <a:pt x="9037" y="5675"/>
                  </a:lnTo>
                  <a:lnTo>
                    <a:pt x="9110" y="5700"/>
                  </a:lnTo>
                  <a:lnTo>
                    <a:pt x="9207" y="5748"/>
                  </a:lnTo>
                  <a:lnTo>
                    <a:pt x="9280" y="5797"/>
                  </a:lnTo>
                  <a:lnTo>
                    <a:pt x="9329" y="5870"/>
                  </a:lnTo>
                  <a:lnTo>
                    <a:pt x="9378" y="5967"/>
                  </a:lnTo>
                  <a:lnTo>
                    <a:pt x="9402" y="6041"/>
                  </a:lnTo>
                  <a:lnTo>
                    <a:pt x="9426" y="6138"/>
                  </a:lnTo>
                  <a:lnTo>
                    <a:pt x="9426" y="6747"/>
                  </a:lnTo>
                  <a:lnTo>
                    <a:pt x="16173" y="6747"/>
                  </a:lnTo>
                  <a:lnTo>
                    <a:pt x="16173" y="6747"/>
                  </a:lnTo>
                  <a:lnTo>
                    <a:pt x="16367" y="6722"/>
                  </a:lnTo>
                  <a:lnTo>
                    <a:pt x="16562" y="6674"/>
                  </a:lnTo>
                  <a:lnTo>
                    <a:pt x="16708" y="6576"/>
                  </a:lnTo>
                  <a:lnTo>
                    <a:pt x="16855" y="6455"/>
                  </a:lnTo>
                  <a:lnTo>
                    <a:pt x="16976" y="6308"/>
                  </a:lnTo>
                  <a:lnTo>
                    <a:pt x="17074" y="6138"/>
                  </a:lnTo>
                  <a:lnTo>
                    <a:pt x="17122" y="5967"/>
                  </a:lnTo>
                  <a:lnTo>
                    <a:pt x="17147" y="5773"/>
                  </a:lnTo>
                  <a:lnTo>
                    <a:pt x="17147" y="2363"/>
                  </a:lnTo>
                  <a:lnTo>
                    <a:pt x="17147" y="2363"/>
                  </a:lnTo>
                  <a:lnTo>
                    <a:pt x="17147" y="2266"/>
                  </a:lnTo>
                  <a:lnTo>
                    <a:pt x="17098" y="2168"/>
                  </a:lnTo>
                  <a:lnTo>
                    <a:pt x="17074" y="2071"/>
                  </a:lnTo>
                  <a:lnTo>
                    <a:pt x="17001" y="2022"/>
                  </a:lnTo>
                  <a:lnTo>
                    <a:pt x="16928" y="1949"/>
                  </a:lnTo>
                  <a:lnTo>
                    <a:pt x="16855" y="1900"/>
                  </a:lnTo>
                  <a:lnTo>
                    <a:pt x="16757" y="1876"/>
                  </a:lnTo>
                  <a:lnTo>
                    <a:pt x="16660" y="1876"/>
                  </a:lnTo>
                  <a:lnTo>
                    <a:pt x="16660" y="1876"/>
                  </a:lnTo>
                  <a:close/>
                  <a:moveTo>
                    <a:pt x="10620" y="1876"/>
                  </a:moveTo>
                  <a:lnTo>
                    <a:pt x="6528" y="1876"/>
                  </a:lnTo>
                  <a:lnTo>
                    <a:pt x="6528" y="1462"/>
                  </a:lnTo>
                  <a:lnTo>
                    <a:pt x="6528" y="1462"/>
                  </a:lnTo>
                  <a:lnTo>
                    <a:pt x="6528" y="1364"/>
                  </a:lnTo>
                  <a:lnTo>
                    <a:pt x="6577" y="1291"/>
                  </a:lnTo>
                  <a:lnTo>
                    <a:pt x="6601" y="1194"/>
                  </a:lnTo>
                  <a:lnTo>
                    <a:pt x="6674" y="1121"/>
                  </a:lnTo>
                  <a:lnTo>
                    <a:pt x="6747" y="1072"/>
                  </a:lnTo>
                  <a:lnTo>
                    <a:pt x="6820" y="1023"/>
                  </a:lnTo>
                  <a:lnTo>
                    <a:pt x="6918" y="999"/>
                  </a:lnTo>
                  <a:lnTo>
                    <a:pt x="7015" y="975"/>
                  </a:lnTo>
                  <a:lnTo>
                    <a:pt x="10133" y="975"/>
                  </a:lnTo>
                  <a:lnTo>
                    <a:pt x="10133" y="975"/>
                  </a:lnTo>
                  <a:lnTo>
                    <a:pt x="10230" y="999"/>
                  </a:lnTo>
                  <a:lnTo>
                    <a:pt x="10327" y="1023"/>
                  </a:lnTo>
                  <a:lnTo>
                    <a:pt x="10400" y="1072"/>
                  </a:lnTo>
                  <a:lnTo>
                    <a:pt x="10474" y="1121"/>
                  </a:lnTo>
                  <a:lnTo>
                    <a:pt x="10547" y="1194"/>
                  </a:lnTo>
                  <a:lnTo>
                    <a:pt x="10571" y="1291"/>
                  </a:lnTo>
                  <a:lnTo>
                    <a:pt x="10620" y="1364"/>
                  </a:lnTo>
                  <a:lnTo>
                    <a:pt x="10620" y="1462"/>
                  </a:lnTo>
                  <a:lnTo>
                    <a:pt x="10620" y="1876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Shape 128"/>
            <p:cNvSpPr/>
            <p:nvPr/>
          </p:nvSpPr>
          <p:spPr>
            <a:xfrm>
              <a:off x="2792550" y="3862125"/>
              <a:ext cx="42650" cy="23775"/>
            </a:xfrm>
            <a:custGeom>
              <a:avLst/>
              <a:gdLst/>
              <a:ahLst/>
              <a:cxnLst/>
              <a:rect l="0" t="0" r="0" b="0"/>
              <a:pathLst>
                <a:path w="1706" h="951" fill="none" extrusionOk="0">
                  <a:moveTo>
                    <a:pt x="1705" y="1"/>
                  </a:moveTo>
                  <a:lnTo>
                    <a:pt x="1705" y="463"/>
                  </a:lnTo>
                  <a:lnTo>
                    <a:pt x="1705" y="463"/>
                  </a:lnTo>
                  <a:lnTo>
                    <a:pt x="1681" y="561"/>
                  </a:lnTo>
                  <a:lnTo>
                    <a:pt x="1657" y="658"/>
                  </a:lnTo>
                  <a:lnTo>
                    <a:pt x="1608" y="756"/>
                  </a:lnTo>
                  <a:lnTo>
                    <a:pt x="1559" y="804"/>
                  </a:lnTo>
                  <a:lnTo>
                    <a:pt x="1486" y="877"/>
                  </a:lnTo>
                  <a:lnTo>
                    <a:pt x="1389" y="926"/>
                  </a:lnTo>
                  <a:lnTo>
                    <a:pt x="1316" y="951"/>
                  </a:lnTo>
                  <a:lnTo>
                    <a:pt x="1218" y="951"/>
                  </a:lnTo>
                  <a:lnTo>
                    <a:pt x="488" y="951"/>
                  </a:lnTo>
                  <a:lnTo>
                    <a:pt x="488" y="951"/>
                  </a:lnTo>
                  <a:lnTo>
                    <a:pt x="390" y="951"/>
                  </a:lnTo>
                  <a:lnTo>
                    <a:pt x="317" y="926"/>
                  </a:lnTo>
                  <a:lnTo>
                    <a:pt x="220" y="877"/>
                  </a:lnTo>
                  <a:lnTo>
                    <a:pt x="147" y="804"/>
                  </a:lnTo>
                  <a:lnTo>
                    <a:pt x="98" y="756"/>
                  </a:lnTo>
                  <a:lnTo>
                    <a:pt x="49" y="658"/>
                  </a:lnTo>
                  <a:lnTo>
                    <a:pt x="25" y="561"/>
                  </a:lnTo>
                  <a:lnTo>
                    <a:pt x="0" y="463"/>
                  </a:ln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Shape 129"/>
            <p:cNvSpPr/>
            <p:nvPr/>
          </p:nvSpPr>
          <p:spPr>
            <a:xfrm>
              <a:off x="2599525" y="3852375"/>
              <a:ext cx="428675" cy="188175"/>
            </a:xfrm>
            <a:custGeom>
              <a:avLst/>
              <a:gdLst/>
              <a:ahLst/>
              <a:cxnLst/>
              <a:rect l="0" t="0" r="0" b="0"/>
              <a:pathLst>
                <a:path w="17147" h="7527" fill="none" extrusionOk="0">
                  <a:moveTo>
                    <a:pt x="1" y="1"/>
                  </a:moveTo>
                  <a:lnTo>
                    <a:pt x="1" y="7040"/>
                  </a:lnTo>
                  <a:lnTo>
                    <a:pt x="1" y="7040"/>
                  </a:lnTo>
                  <a:lnTo>
                    <a:pt x="1" y="7137"/>
                  </a:lnTo>
                  <a:lnTo>
                    <a:pt x="50" y="7210"/>
                  </a:lnTo>
                  <a:lnTo>
                    <a:pt x="74" y="7307"/>
                  </a:lnTo>
                  <a:lnTo>
                    <a:pt x="147" y="7381"/>
                  </a:lnTo>
                  <a:lnTo>
                    <a:pt x="220" y="7429"/>
                  </a:lnTo>
                  <a:lnTo>
                    <a:pt x="293" y="7478"/>
                  </a:lnTo>
                  <a:lnTo>
                    <a:pt x="391" y="7502"/>
                  </a:lnTo>
                  <a:lnTo>
                    <a:pt x="488" y="7527"/>
                  </a:lnTo>
                  <a:lnTo>
                    <a:pt x="16660" y="7527"/>
                  </a:lnTo>
                  <a:lnTo>
                    <a:pt x="16660" y="7527"/>
                  </a:lnTo>
                  <a:lnTo>
                    <a:pt x="16757" y="7502"/>
                  </a:lnTo>
                  <a:lnTo>
                    <a:pt x="16855" y="7478"/>
                  </a:lnTo>
                  <a:lnTo>
                    <a:pt x="16928" y="7429"/>
                  </a:lnTo>
                  <a:lnTo>
                    <a:pt x="17001" y="7381"/>
                  </a:lnTo>
                  <a:lnTo>
                    <a:pt x="17074" y="7307"/>
                  </a:lnTo>
                  <a:lnTo>
                    <a:pt x="17098" y="7210"/>
                  </a:lnTo>
                  <a:lnTo>
                    <a:pt x="17147" y="7137"/>
                  </a:lnTo>
                  <a:lnTo>
                    <a:pt x="17147" y="7040"/>
                  </a:lnTo>
                  <a:lnTo>
                    <a:pt x="17147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0" name="Shape 130"/>
          <p:cNvSpPr txBox="1"/>
          <p:nvPr/>
        </p:nvSpPr>
        <p:spPr>
          <a:xfrm>
            <a:off x="3764391" y="2729152"/>
            <a:ext cx="301270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Quotazione: Borsa di Francoforte</a:t>
            </a:r>
            <a:endParaRPr sz="1400" b="0" i="0" u="none" strike="noStrike" cap="none"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grpSp>
        <p:nvGrpSpPr>
          <p:cNvPr id="131" name="Shape 131"/>
          <p:cNvGrpSpPr/>
          <p:nvPr/>
        </p:nvGrpSpPr>
        <p:grpSpPr>
          <a:xfrm>
            <a:off x="3419627" y="3269254"/>
            <a:ext cx="352755" cy="256026"/>
            <a:chOff x="4604550" y="3714775"/>
            <a:chExt cx="439625" cy="319075"/>
          </a:xfrm>
        </p:grpSpPr>
        <p:sp>
          <p:nvSpPr>
            <p:cNvPr id="132" name="Shape 132"/>
            <p:cNvSpPr/>
            <p:nvPr/>
          </p:nvSpPr>
          <p:spPr>
            <a:xfrm>
              <a:off x="4604550" y="3714775"/>
              <a:ext cx="439625" cy="319075"/>
            </a:xfrm>
            <a:custGeom>
              <a:avLst/>
              <a:gdLst/>
              <a:ahLst/>
              <a:cxnLst/>
              <a:rect l="0" t="0" r="0" b="0"/>
              <a:pathLst>
                <a:path w="17585" h="12763" fill="none" extrusionOk="0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2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Shape 133"/>
            <p:cNvSpPr/>
            <p:nvPr/>
          </p:nvSpPr>
          <p:spPr>
            <a:xfrm>
              <a:off x="4647175" y="3761675"/>
              <a:ext cx="354400" cy="213725"/>
            </a:xfrm>
            <a:custGeom>
              <a:avLst/>
              <a:gdLst/>
              <a:ahLst/>
              <a:cxnLst/>
              <a:rect l="0" t="0" r="0" b="0"/>
              <a:pathLst>
                <a:path w="14176" h="8549" fill="none" extrusionOk="0">
                  <a:moveTo>
                    <a:pt x="1" y="8549"/>
                  </a:moveTo>
                  <a:lnTo>
                    <a:pt x="3654" y="4408"/>
                  </a:lnTo>
                  <a:lnTo>
                    <a:pt x="5821" y="5699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10571" y="3337"/>
                  </a:lnTo>
                  <a:lnTo>
                    <a:pt x="14175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4" name="Shape 134"/>
          <p:cNvSpPr txBox="1"/>
          <p:nvPr/>
        </p:nvSpPr>
        <p:spPr>
          <a:xfrm>
            <a:off x="3806584" y="3238744"/>
            <a:ext cx="301270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Fatturato: $58.42 MLD</a:t>
            </a:r>
            <a:endParaRPr sz="1400" b="0" i="0" u="none" strike="noStrike" cap="none"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grpSp>
        <p:nvGrpSpPr>
          <p:cNvPr id="135" name="Shape 135"/>
          <p:cNvGrpSpPr/>
          <p:nvPr/>
        </p:nvGrpSpPr>
        <p:grpSpPr>
          <a:xfrm>
            <a:off x="3401571" y="3752692"/>
            <a:ext cx="376205" cy="310749"/>
            <a:chOff x="5268225" y="4341925"/>
            <a:chExt cx="468850" cy="387275"/>
          </a:xfrm>
        </p:grpSpPr>
        <p:sp>
          <p:nvSpPr>
            <p:cNvPr id="136" name="Shape 136"/>
            <p:cNvSpPr/>
            <p:nvPr/>
          </p:nvSpPr>
          <p:spPr>
            <a:xfrm>
              <a:off x="5652425" y="4676800"/>
              <a:ext cx="65775" cy="52400"/>
            </a:xfrm>
            <a:custGeom>
              <a:avLst/>
              <a:gdLst/>
              <a:ahLst/>
              <a:cxnLst/>
              <a:rect l="0" t="0" r="0" b="0"/>
              <a:pathLst>
                <a:path w="2631" h="2096" fill="none" extrusionOk="0">
                  <a:moveTo>
                    <a:pt x="1" y="1"/>
                  </a:moveTo>
                  <a:lnTo>
                    <a:pt x="1" y="780"/>
                  </a:lnTo>
                  <a:lnTo>
                    <a:pt x="1" y="780"/>
                  </a:lnTo>
                  <a:lnTo>
                    <a:pt x="25" y="1048"/>
                  </a:lnTo>
                  <a:lnTo>
                    <a:pt x="122" y="1291"/>
                  </a:lnTo>
                  <a:lnTo>
                    <a:pt x="244" y="1511"/>
                  </a:lnTo>
                  <a:lnTo>
                    <a:pt x="390" y="1705"/>
                  </a:lnTo>
                  <a:lnTo>
                    <a:pt x="585" y="1852"/>
                  </a:lnTo>
                  <a:lnTo>
                    <a:pt x="804" y="1973"/>
                  </a:lnTo>
                  <a:lnTo>
                    <a:pt x="1048" y="2071"/>
                  </a:lnTo>
                  <a:lnTo>
                    <a:pt x="1316" y="2095"/>
                  </a:lnTo>
                  <a:lnTo>
                    <a:pt x="1316" y="2095"/>
                  </a:lnTo>
                  <a:lnTo>
                    <a:pt x="1584" y="2071"/>
                  </a:lnTo>
                  <a:lnTo>
                    <a:pt x="1827" y="1973"/>
                  </a:lnTo>
                  <a:lnTo>
                    <a:pt x="2046" y="1852"/>
                  </a:lnTo>
                  <a:lnTo>
                    <a:pt x="2241" y="1705"/>
                  </a:lnTo>
                  <a:lnTo>
                    <a:pt x="2412" y="1511"/>
                  </a:lnTo>
                  <a:lnTo>
                    <a:pt x="2533" y="1291"/>
                  </a:lnTo>
                  <a:lnTo>
                    <a:pt x="2607" y="1048"/>
                  </a:lnTo>
                  <a:lnTo>
                    <a:pt x="2631" y="780"/>
                  </a:lnTo>
                  <a:lnTo>
                    <a:pt x="263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Shape 137"/>
            <p:cNvSpPr/>
            <p:nvPr/>
          </p:nvSpPr>
          <p:spPr>
            <a:xfrm>
              <a:off x="5287100" y="4676800"/>
              <a:ext cx="65775" cy="52400"/>
            </a:xfrm>
            <a:custGeom>
              <a:avLst/>
              <a:gdLst/>
              <a:ahLst/>
              <a:cxnLst/>
              <a:rect l="0" t="0" r="0" b="0"/>
              <a:pathLst>
                <a:path w="2631" h="2096" fill="none" extrusionOk="0">
                  <a:moveTo>
                    <a:pt x="1" y="1"/>
                  </a:moveTo>
                  <a:lnTo>
                    <a:pt x="1" y="780"/>
                  </a:lnTo>
                  <a:lnTo>
                    <a:pt x="1" y="780"/>
                  </a:lnTo>
                  <a:lnTo>
                    <a:pt x="25" y="1048"/>
                  </a:lnTo>
                  <a:lnTo>
                    <a:pt x="98" y="1291"/>
                  </a:lnTo>
                  <a:lnTo>
                    <a:pt x="220" y="1511"/>
                  </a:lnTo>
                  <a:lnTo>
                    <a:pt x="390" y="1705"/>
                  </a:lnTo>
                  <a:lnTo>
                    <a:pt x="585" y="1852"/>
                  </a:lnTo>
                  <a:lnTo>
                    <a:pt x="804" y="1973"/>
                  </a:lnTo>
                  <a:lnTo>
                    <a:pt x="1048" y="2071"/>
                  </a:lnTo>
                  <a:lnTo>
                    <a:pt x="1316" y="2095"/>
                  </a:lnTo>
                  <a:lnTo>
                    <a:pt x="1316" y="2095"/>
                  </a:lnTo>
                  <a:lnTo>
                    <a:pt x="1584" y="2071"/>
                  </a:lnTo>
                  <a:lnTo>
                    <a:pt x="1827" y="1973"/>
                  </a:lnTo>
                  <a:lnTo>
                    <a:pt x="2046" y="1852"/>
                  </a:lnTo>
                  <a:lnTo>
                    <a:pt x="2241" y="1705"/>
                  </a:lnTo>
                  <a:lnTo>
                    <a:pt x="2387" y="1511"/>
                  </a:lnTo>
                  <a:lnTo>
                    <a:pt x="2509" y="1291"/>
                  </a:lnTo>
                  <a:lnTo>
                    <a:pt x="2607" y="1048"/>
                  </a:lnTo>
                  <a:lnTo>
                    <a:pt x="2631" y="780"/>
                  </a:lnTo>
                  <a:lnTo>
                    <a:pt x="263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Shape 138"/>
            <p:cNvSpPr/>
            <p:nvPr/>
          </p:nvSpPr>
          <p:spPr>
            <a:xfrm>
              <a:off x="5268225" y="4341925"/>
              <a:ext cx="468850" cy="333075"/>
            </a:xfrm>
            <a:custGeom>
              <a:avLst/>
              <a:gdLst/>
              <a:ahLst/>
              <a:cxnLst/>
              <a:rect l="0" t="0" r="0" b="0"/>
              <a:pathLst>
                <a:path w="18754" h="13323" fill="none" extrusionOk="0">
                  <a:moveTo>
                    <a:pt x="18754" y="5553"/>
                  </a:moveTo>
                  <a:lnTo>
                    <a:pt x="18754" y="5553"/>
                  </a:lnTo>
                  <a:lnTo>
                    <a:pt x="18730" y="5334"/>
                  </a:lnTo>
                  <a:lnTo>
                    <a:pt x="18681" y="5091"/>
                  </a:lnTo>
                  <a:lnTo>
                    <a:pt x="18583" y="4847"/>
                  </a:lnTo>
                  <a:lnTo>
                    <a:pt x="18462" y="4628"/>
                  </a:lnTo>
                  <a:lnTo>
                    <a:pt x="18291" y="4433"/>
                  </a:lnTo>
                  <a:lnTo>
                    <a:pt x="18121" y="4287"/>
                  </a:lnTo>
                  <a:lnTo>
                    <a:pt x="18023" y="4214"/>
                  </a:lnTo>
                  <a:lnTo>
                    <a:pt x="17926" y="4165"/>
                  </a:lnTo>
                  <a:lnTo>
                    <a:pt x="17828" y="4141"/>
                  </a:lnTo>
                  <a:lnTo>
                    <a:pt x="17731" y="4141"/>
                  </a:lnTo>
                  <a:lnTo>
                    <a:pt x="16489" y="4141"/>
                  </a:lnTo>
                  <a:lnTo>
                    <a:pt x="15588" y="1803"/>
                  </a:lnTo>
                  <a:lnTo>
                    <a:pt x="15588" y="1803"/>
                  </a:lnTo>
                  <a:lnTo>
                    <a:pt x="15490" y="1583"/>
                  </a:lnTo>
                  <a:lnTo>
                    <a:pt x="15344" y="1364"/>
                  </a:lnTo>
                  <a:lnTo>
                    <a:pt x="15174" y="1169"/>
                  </a:lnTo>
                  <a:lnTo>
                    <a:pt x="15003" y="975"/>
                  </a:lnTo>
                  <a:lnTo>
                    <a:pt x="14784" y="804"/>
                  </a:lnTo>
                  <a:lnTo>
                    <a:pt x="14565" y="658"/>
                  </a:lnTo>
                  <a:lnTo>
                    <a:pt x="14346" y="536"/>
                  </a:lnTo>
                  <a:lnTo>
                    <a:pt x="14102" y="439"/>
                  </a:lnTo>
                  <a:lnTo>
                    <a:pt x="14102" y="439"/>
                  </a:lnTo>
                  <a:lnTo>
                    <a:pt x="13810" y="390"/>
                  </a:lnTo>
                  <a:lnTo>
                    <a:pt x="13444" y="317"/>
                  </a:lnTo>
                  <a:lnTo>
                    <a:pt x="12933" y="220"/>
                  </a:lnTo>
                  <a:lnTo>
                    <a:pt x="12275" y="147"/>
                  </a:lnTo>
                  <a:lnTo>
                    <a:pt x="11472" y="73"/>
                  </a:lnTo>
                  <a:lnTo>
                    <a:pt x="10498" y="25"/>
                  </a:lnTo>
                  <a:lnTo>
                    <a:pt x="9377" y="0"/>
                  </a:lnTo>
                  <a:lnTo>
                    <a:pt x="9377" y="0"/>
                  </a:lnTo>
                  <a:lnTo>
                    <a:pt x="8257" y="25"/>
                  </a:lnTo>
                  <a:lnTo>
                    <a:pt x="7283" y="73"/>
                  </a:lnTo>
                  <a:lnTo>
                    <a:pt x="6479" y="147"/>
                  </a:lnTo>
                  <a:lnTo>
                    <a:pt x="5821" y="220"/>
                  </a:lnTo>
                  <a:lnTo>
                    <a:pt x="5310" y="317"/>
                  </a:lnTo>
                  <a:lnTo>
                    <a:pt x="4945" y="390"/>
                  </a:lnTo>
                  <a:lnTo>
                    <a:pt x="4652" y="439"/>
                  </a:lnTo>
                  <a:lnTo>
                    <a:pt x="4652" y="439"/>
                  </a:lnTo>
                  <a:lnTo>
                    <a:pt x="4409" y="536"/>
                  </a:lnTo>
                  <a:lnTo>
                    <a:pt x="4190" y="658"/>
                  </a:lnTo>
                  <a:lnTo>
                    <a:pt x="3970" y="804"/>
                  </a:lnTo>
                  <a:lnTo>
                    <a:pt x="3751" y="975"/>
                  </a:lnTo>
                  <a:lnTo>
                    <a:pt x="3581" y="1169"/>
                  </a:lnTo>
                  <a:lnTo>
                    <a:pt x="3410" y="1364"/>
                  </a:lnTo>
                  <a:lnTo>
                    <a:pt x="3264" y="1583"/>
                  </a:lnTo>
                  <a:lnTo>
                    <a:pt x="3167" y="1803"/>
                  </a:lnTo>
                  <a:lnTo>
                    <a:pt x="2266" y="4141"/>
                  </a:lnTo>
                  <a:lnTo>
                    <a:pt x="1023" y="4141"/>
                  </a:lnTo>
                  <a:lnTo>
                    <a:pt x="1023" y="4141"/>
                  </a:lnTo>
                  <a:lnTo>
                    <a:pt x="926" y="4141"/>
                  </a:lnTo>
                  <a:lnTo>
                    <a:pt x="829" y="4165"/>
                  </a:lnTo>
                  <a:lnTo>
                    <a:pt x="731" y="4214"/>
                  </a:lnTo>
                  <a:lnTo>
                    <a:pt x="634" y="4287"/>
                  </a:lnTo>
                  <a:lnTo>
                    <a:pt x="463" y="4433"/>
                  </a:lnTo>
                  <a:lnTo>
                    <a:pt x="293" y="4628"/>
                  </a:lnTo>
                  <a:lnTo>
                    <a:pt x="171" y="4847"/>
                  </a:lnTo>
                  <a:lnTo>
                    <a:pt x="74" y="5091"/>
                  </a:lnTo>
                  <a:lnTo>
                    <a:pt x="25" y="5334"/>
                  </a:lnTo>
                  <a:lnTo>
                    <a:pt x="1" y="5553"/>
                  </a:lnTo>
                  <a:lnTo>
                    <a:pt x="1" y="5553"/>
                  </a:lnTo>
                  <a:lnTo>
                    <a:pt x="25" y="5748"/>
                  </a:lnTo>
                  <a:lnTo>
                    <a:pt x="74" y="5894"/>
                  </a:lnTo>
                  <a:lnTo>
                    <a:pt x="171" y="6016"/>
                  </a:lnTo>
                  <a:lnTo>
                    <a:pt x="293" y="6089"/>
                  </a:lnTo>
                  <a:lnTo>
                    <a:pt x="463" y="6138"/>
                  </a:lnTo>
                  <a:lnTo>
                    <a:pt x="634" y="6187"/>
                  </a:lnTo>
                  <a:lnTo>
                    <a:pt x="1023" y="6187"/>
                  </a:lnTo>
                  <a:lnTo>
                    <a:pt x="1462" y="6187"/>
                  </a:lnTo>
                  <a:lnTo>
                    <a:pt x="1145" y="7015"/>
                  </a:lnTo>
                  <a:lnTo>
                    <a:pt x="1145" y="7015"/>
                  </a:lnTo>
                  <a:lnTo>
                    <a:pt x="999" y="7526"/>
                  </a:lnTo>
                  <a:lnTo>
                    <a:pt x="877" y="8086"/>
                  </a:lnTo>
                  <a:lnTo>
                    <a:pt x="780" y="8671"/>
                  </a:lnTo>
                  <a:lnTo>
                    <a:pt x="756" y="9207"/>
                  </a:lnTo>
                  <a:lnTo>
                    <a:pt x="756" y="13323"/>
                  </a:lnTo>
                  <a:lnTo>
                    <a:pt x="17999" y="13323"/>
                  </a:lnTo>
                  <a:lnTo>
                    <a:pt x="17999" y="9207"/>
                  </a:lnTo>
                  <a:lnTo>
                    <a:pt x="17999" y="9207"/>
                  </a:lnTo>
                  <a:lnTo>
                    <a:pt x="17975" y="8671"/>
                  </a:lnTo>
                  <a:lnTo>
                    <a:pt x="17877" y="8086"/>
                  </a:lnTo>
                  <a:lnTo>
                    <a:pt x="17755" y="7526"/>
                  </a:lnTo>
                  <a:lnTo>
                    <a:pt x="17609" y="7015"/>
                  </a:lnTo>
                  <a:lnTo>
                    <a:pt x="17293" y="6187"/>
                  </a:lnTo>
                  <a:lnTo>
                    <a:pt x="17731" y="6187"/>
                  </a:lnTo>
                  <a:lnTo>
                    <a:pt x="17731" y="6187"/>
                  </a:lnTo>
                  <a:lnTo>
                    <a:pt x="18121" y="6187"/>
                  </a:lnTo>
                  <a:lnTo>
                    <a:pt x="18291" y="6138"/>
                  </a:lnTo>
                  <a:lnTo>
                    <a:pt x="18462" y="6089"/>
                  </a:lnTo>
                  <a:lnTo>
                    <a:pt x="18583" y="6016"/>
                  </a:lnTo>
                  <a:lnTo>
                    <a:pt x="18681" y="5894"/>
                  </a:lnTo>
                  <a:lnTo>
                    <a:pt x="18730" y="5748"/>
                  </a:lnTo>
                  <a:lnTo>
                    <a:pt x="18754" y="5553"/>
                  </a:lnTo>
                  <a:lnTo>
                    <a:pt x="18754" y="555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Shape 139"/>
            <p:cNvSpPr/>
            <p:nvPr/>
          </p:nvSpPr>
          <p:spPr>
            <a:xfrm>
              <a:off x="5351025" y="4375400"/>
              <a:ext cx="303250" cy="149825"/>
            </a:xfrm>
            <a:custGeom>
              <a:avLst/>
              <a:gdLst/>
              <a:ahLst/>
              <a:cxnLst/>
              <a:rect l="0" t="0" r="0" b="0"/>
              <a:pathLst>
                <a:path w="12130" h="5993" fill="none" extrusionOk="0">
                  <a:moveTo>
                    <a:pt x="1" y="4628"/>
                  </a:moveTo>
                  <a:lnTo>
                    <a:pt x="1" y="4628"/>
                  </a:lnTo>
                  <a:lnTo>
                    <a:pt x="171" y="4019"/>
                  </a:lnTo>
                  <a:lnTo>
                    <a:pt x="585" y="2656"/>
                  </a:lnTo>
                  <a:lnTo>
                    <a:pt x="805" y="1925"/>
                  </a:lnTo>
                  <a:lnTo>
                    <a:pt x="1024" y="1292"/>
                  </a:lnTo>
                  <a:lnTo>
                    <a:pt x="1194" y="829"/>
                  </a:lnTo>
                  <a:lnTo>
                    <a:pt x="1267" y="707"/>
                  </a:lnTo>
                  <a:lnTo>
                    <a:pt x="1316" y="658"/>
                  </a:lnTo>
                  <a:lnTo>
                    <a:pt x="1316" y="658"/>
                  </a:lnTo>
                  <a:lnTo>
                    <a:pt x="1535" y="561"/>
                  </a:lnTo>
                  <a:lnTo>
                    <a:pt x="1852" y="464"/>
                  </a:lnTo>
                  <a:lnTo>
                    <a:pt x="2315" y="342"/>
                  </a:lnTo>
                  <a:lnTo>
                    <a:pt x="2948" y="220"/>
                  </a:lnTo>
                  <a:lnTo>
                    <a:pt x="3776" y="98"/>
                  </a:lnTo>
                  <a:lnTo>
                    <a:pt x="4799" y="25"/>
                  </a:lnTo>
                  <a:lnTo>
                    <a:pt x="5408" y="1"/>
                  </a:lnTo>
                  <a:lnTo>
                    <a:pt x="6065" y="1"/>
                  </a:lnTo>
                  <a:lnTo>
                    <a:pt x="6065" y="1"/>
                  </a:lnTo>
                  <a:lnTo>
                    <a:pt x="6723" y="1"/>
                  </a:lnTo>
                  <a:lnTo>
                    <a:pt x="7332" y="25"/>
                  </a:lnTo>
                  <a:lnTo>
                    <a:pt x="8355" y="98"/>
                  </a:lnTo>
                  <a:lnTo>
                    <a:pt x="9183" y="220"/>
                  </a:lnTo>
                  <a:lnTo>
                    <a:pt x="9816" y="342"/>
                  </a:lnTo>
                  <a:lnTo>
                    <a:pt x="10279" y="464"/>
                  </a:lnTo>
                  <a:lnTo>
                    <a:pt x="10595" y="561"/>
                  </a:lnTo>
                  <a:lnTo>
                    <a:pt x="10814" y="658"/>
                  </a:lnTo>
                  <a:lnTo>
                    <a:pt x="10814" y="658"/>
                  </a:lnTo>
                  <a:lnTo>
                    <a:pt x="10863" y="707"/>
                  </a:lnTo>
                  <a:lnTo>
                    <a:pt x="10936" y="829"/>
                  </a:lnTo>
                  <a:lnTo>
                    <a:pt x="11107" y="1292"/>
                  </a:lnTo>
                  <a:lnTo>
                    <a:pt x="11326" y="1925"/>
                  </a:lnTo>
                  <a:lnTo>
                    <a:pt x="11545" y="2656"/>
                  </a:lnTo>
                  <a:lnTo>
                    <a:pt x="11959" y="4019"/>
                  </a:lnTo>
                  <a:lnTo>
                    <a:pt x="12130" y="4628"/>
                  </a:lnTo>
                  <a:lnTo>
                    <a:pt x="12130" y="4628"/>
                  </a:lnTo>
                  <a:lnTo>
                    <a:pt x="12105" y="4677"/>
                  </a:lnTo>
                  <a:lnTo>
                    <a:pt x="12057" y="4750"/>
                  </a:lnTo>
                  <a:lnTo>
                    <a:pt x="11959" y="4823"/>
                  </a:lnTo>
                  <a:lnTo>
                    <a:pt x="11813" y="4921"/>
                  </a:lnTo>
                  <a:lnTo>
                    <a:pt x="11618" y="5042"/>
                  </a:lnTo>
                  <a:lnTo>
                    <a:pt x="11375" y="5164"/>
                  </a:lnTo>
                  <a:lnTo>
                    <a:pt x="11058" y="5262"/>
                  </a:lnTo>
                  <a:lnTo>
                    <a:pt x="10717" y="5383"/>
                  </a:lnTo>
                  <a:lnTo>
                    <a:pt x="10327" y="5505"/>
                  </a:lnTo>
                  <a:lnTo>
                    <a:pt x="9865" y="5627"/>
                  </a:lnTo>
                  <a:lnTo>
                    <a:pt x="9377" y="5724"/>
                  </a:lnTo>
                  <a:lnTo>
                    <a:pt x="8817" y="5822"/>
                  </a:lnTo>
                  <a:lnTo>
                    <a:pt x="8208" y="5895"/>
                  </a:lnTo>
                  <a:lnTo>
                    <a:pt x="7551" y="5944"/>
                  </a:lnTo>
                  <a:lnTo>
                    <a:pt x="6845" y="5992"/>
                  </a:lnTo>
                  <a:lnTo>
                    <a:pt x="6065" y="5992"/>
                  </a:lnTo>
                  <a:lnTo>
                    <a:pt x="6065" y="5992"/>
                  </a:lnTo>
                  <a:lnTo>
                    <a:pt x="5286" y="5992"/>
                  </a:lnTo>
                  <a:lnTo>
                    <a:pt x="4580" y="5944"/>
                  </a:lnTo>
                  <a:lnTo>
                    <a:pt x="3922" y="5895"/>
                  </a:lnTo>
                  <a:lnTo>
                    <a:pt x="3313" y="5822"/>
                  </a:lnTo>
                  <a:lnTo>
                    <a:pt x="2753" y="5724"/>
                  </a:lnTo>
                  <a:lnTo>
                    <a:pt x="2266" y="5627"/>
                  </a:lnTo>
                  <a:lnTo>
                    <a:pt x="1803" y="5505"/>
                  </a:lnTo>
                  <a:lnTo>
                    <a:pt x="1413" y="5383"/>
                  </a:lnTo>
                  <a:lnTo>
                    <a:pt x="1072" y="5262"/>
                  </a:lnTo>
                  <a:lnTo>
                    <a:pt x="756" y="5164"/>
                  </a:lnTo>
                  <a:lnTo>
                    <a:pt x="512" y="5042"/>
                  </a:lnTo>
                  <a:lnTo>
                    <a:pt x="317" y="4921"/>
                  </a:lnTo>
                  <a:lnTo>
                    <a:pt x="171" y="4823"/>
                  </a:lnTo>
                  <a:lnTo>
                    <a:pt x="74" y="4750"/>
                  </a:lnTo>
                  <a:lnTo>
                    <a:pt x="25" y="4677"/>
                  </a:lnTo>
                  <a:lnTo>
                    <a:pt x="1" y="4628"/>
                  </a:lnTo>
                  <a:lnTo>
                    <a:pt x="1" y="4628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Shape 140"/>
            <p:cNvSpPr/>
            <p:nvPr/>
          </p:nvSpPr>
          <p:spPr>
            <a:xfrm>
              <a:off x="5326675" y="4569025"/>
              <a:ext cx="81000" cy="65175"/>
            </a:xfrm>
            <a:custGeom>
              <a:avLst/>
              <a:gdLst/>
              <a:ahLst/>
              <a:cxnLst/>
              <a:rect l="0" t="0" r="0" b="0"/>
              <a:pathLst>
                <a:path w="3240" h="2607" fill="none" extrusionOk="0">
                  <a:moveTo>
                    <a:pt x="1632" y="2607"/>
                  </a:moveTo>
                  <a:lnTo>
                    <a:pt x="1632" y="2607"/>
                  </a:lnTo>
                  <a:lnTo>
                    <a:pt x="1291" y="2582"/>
                  </a:lnTo>
                  <a:lnTo>
                    <a:pt x="999" y="2509"/>
                  </a:lnTo>
                  <a:lnTo>
                    <a:pt x="731" y="2388"/>
                  </a:lnTo>
                  <a:lnTo>
                    <a:pt x="488" y="2217"/>
                  </a:lnTo>
                  <a:lnTo>
                    <a:pt x="293" y="2047"/>
                  </a:lnTo>
                  <a:lnTo>
                    <a:pt x="122" y="1803"/>
                  </a:lnTo>
                  <a:lnTo>
                    <a:pt x="74" y="1706"/>
                  </a:lnTo>
                  <a:lnTo>
                    <a:pt x="49" y="1559"/>
                  </a:lnTo>
                  <a:lnTo>
                    <a:pt x="25" y="1438"/>
                  </a:lnTo>
                  <a:lnTo>
                    <a:pt x="1" y="1316"/>
                  </a:lnTo>
                  <a:lnTo>
                    <a:pt x="1" y="1316"/>
                  </a:lnTo>
                  <a:lnTo>
                    <a:pt x="25" y="1170"/>
                  </a:lnTo>
                  <a:lnTo>
                    <a:pt x="49" y="1048"/>
                  </a:lnTo>
                  <a:lnTo>
                    <a:pt x="74" y="926"/>
                  </a:lnTo>
                  <a:lnTo>
                    <a:pt x="122" y="804"/>
                  </a:lnTo>
                  <a:lnTo>
                    <a:pt x="293" y="585"/>
                  </a:lnTo>
                  <a:lnTo>
                    <a:pt x="488" y="390"/>
                  </a:lnTo>
                  <a:lnTo>
                    <a:pt x="731" y="220"/>
                  </a:lnTo>
                  <a:lnTo>
                    <a:pt x="999" y="98"/>
                  </a:lnTo>
                  <a:lnTo>
                    <a:pt x="1291" y="25"/>
                  </a:lnTo>
                  <a:lnTo>
                    <a:pt x="1632" y="1"/>
                  </a:lnTo>
                  <a:lnTo>
                    <a:pt x="1632" y="1"/>
                  </a:lnTo>
                  <a:lnTo>
                    <a:pt x="1803" y="1"/>
                  </a:lnTo>
                  <a:lnTo>
                    <a:pt x="1949" y="49"/>
                  </a:lnTo>
                  <a:lnTo>
                    <a:pt x="2120" y="98"/>
                  </a:lnTo>
                  <a:lnTo>
                    <a:pt x="2266" y="171"/>
                  </a:lnTo>
                  <a:lnTo>
                    <a:pt x="2412" y="269"/>
                  </a:lnTo>
                  <a:lnTo>
                    <a:pt x="2534" y="390"/>
                  </a:lnTo>
                  <a:lnTo>
                    <a:pt x="2777" y="634"/>
                  </a:lnTo>
                  <a:lnTo>
                    <a:pt x="2972" y="926"/>
                  </a:lnTo>
                  <a:lnTo>
                    <a:pt x="3118" y="1219"/>
                  </a:lnTo>
                  <a:lnTo>
                    <a:pt x="3215" y="1535"/>
                  </a:lnTo>
                  <a:lnTo>
                    <a:pt x="3240" y="1681"/>
                  </a:lnTo>
                  <a:lnTo>
                    <a:pt x="3240" y="1803"/>
                  </a:lnTo>
                  <a:lnTo>
                    <a:pt x="3240" y="1803"/>
                  </a:lnTo>
                  <a:lnTo>
                    <a:pt x="3240" y="1949"/>
                  </a:lnTo>
                  <a:lnTo>
                    <a:pt x="3215" y="2047"/>
                  </a:lnTo>
                  <a:lnTo>
                    <a:pt x="3167" y="2144"/>
                  </a:lnTo>
                  <a:lnTo>
                    <a:pt x="3118" y="2241"/>
                  </a:lnTo>
                  <a:lnTo>
                    <a:pt x="3045" y="2314"/>
                  </a:lnTo>
                  <a:lnTo>
                    <a:pt x="2972" y="2388"/>
                  </a:lnTo>
                  <a:lnTo>
                    <a:pt x="2777" y="2485"/>
                  </a:lnTo>
                  <a:lnTo>
                    <a:pt x="2534" y="2558"/>
                  </a:lnTo>
                  <a:lnTo>
                    <a:pt x="2266" y="2582"/>
                  </a:lnTo>
                  <a:lnTo>
                    <a:pt x="1949" y="2607"/>
                  </a:lnTo>
                  <a:lnTo>
                    <a:pt x="1632" y="2607"/>
                  </a:lnTo>
                  <a:lnTo>
                    <a:pt x="1632" y="2607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Shape 141"/>
            <p:cNvSpPr/>
            <p:nvPr/>
          </p:nvSpPr>
          <p:spPr>
            <a:xfrm>
              <a:off x="5447225" y="4615925"/>
              <a:ext cx="110850" cy="25"/>
            </a:xfrm>
            <a:custGeom>
              <a:avLst/>
              <a:gdLst/>
              <a:ahLst/>
              <a:cxnLst/>
              <a:rect l="0" t="0" r="0" b="0"/>
              <a:pathLst>
                <a:path w="4434" h="1" fill="none" extrusionOk="0">
                  <a:moveTo>
                    <a:pt x="1" y="0"/>
                  </a:moveTo>
                  <a:lnTo>
                    <a:pt x="4434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Shape 142"/>
            <p:cNvSpPr/>
            <p:nvPr/>
          </p:nvSpPr>
          <p:spPr>
            <a:xfrm>
              <a:off x="5439925" y="4589125"/>
              <a:ext cx="125450" cy="25"/>
            </a:xfrm>
            <a:custGeom>
              <a:avLst/>
              <a:gdLst/>
              <a:ahLst/>
              <a:cxnLst/>
              <a:rect l="0" t="0" r="0" b="0"/>
              <a:pathLst>
                <a:path w="5018" h="1" fill="none" extrusionOk="0">
                  <a:moveTo>
                    <a:pt x="1" y="0"/>
                  </a:moveTo>
                  <a:lnTo>
                    <a:pt x="5018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Shape 143"/>
            <p:cNvSpPr/>
            <p:nvPr/>
          </p:nvSpPr>
          <p:spPr>
            <a:xfrm>
              <a:off x="5597625" y="4569025"/>
              <a:ext cx="81000" cy="65175"/>
            </a:xfrm>
            <a:custGeom>
              <a:avLst/>
              <a:gdLst/>
              <a:ahLst/>
              <a:cxnLst/>
              <a:rect l="0" t="0" r="0" b="0"/>
              <a:pathLst>
                <a:path w="3240" h="2607" fill="none" extrusionOk="0">
                  <a:moveTo>
                    <a:pt x="1608" y="2607"/>
                  </a:moveTo>
                  <a:lnTo>
                    <a:pt x="1608" y="2607"/>
                  </a:lnTo>
                  <a:lnTo>
                    <a:pt x="1291" y="2607"/>
                  </a:lnTo>
                  <a:lnTo>
                    <a:pt x="975" y="2582"/>
                  </a:lnTo>
                  <a:lnTo>
                    <a:pt x="707" y="2558"/>
                  </a:lnTo>
                  <a:lnTo>
                    <a:pt x="463" y="2485"/>
                  </a:lnTo>
                  <a:lnTo>
                    <a:pt x="268" y="2388"/>
                  </a:lnTo>
                  <a:lnTo>
                    <a:pt x="195" y="2314"/>
                  </a:lnTo>
                  <a:lnTo>
                    <a:pt x="122" y="2241"/>
                  </a:lnTo>
                  <a:lnTo>
                    <a:pt x="74" y="2144"/>
                  </a:lnTo>
                  <a:lnTo>
                    <a:pt x="25" y="2047"/>
                  </a:lnTo>
                  <a:lnTo>
                    <a:pt x="1" y="1949"/>
                  </a:lnTo>
                  <a:lnTo>
                    <a:pt x="1" y="1803"/>
                  </a:lnTo>
                  <a:lnTo>
                    <a:pt x="1" y="1803"/>
                  </a:lnTo>
                  <a:lnTo>
                    <a:pt x="1" y="1681"/>
                  </a:lnTo>
                  <a:lnTo>
                    <a:pt x="25" y="1535"/>
                  </a:lnTo>
                  <a:lnTo>
                    <a:pt x="122" y="1219"/>
                  </a:lnTo>
                  <a:lnTo>
                    <a:pt x="268" y="926"/>
                  </a:lnTo>
                  <a:lnTo>
                    <a:pt x="463" y="634"/>
                  </a:lnTo>
                  <a:lnTo>
                    <a:pt x="707" y="390"/>
                  </a:lnTo>
                  <a:lnTo>
                    <a:pt x="829" y="269"/>
                  </a:lnTo>
                  <a:lnTo>
                    <a:pt x="975" y="171"/>
                  </a:lnTo>
                  <a:lnTo>
                    <a:pt x="1121" y="98"/>
                  </a:lnTo>
                  <a:lnTo>
                    <a:pt x="1291" y="49"/>
                  </a:lnTo>
                  <a:lnTo>
                    <a:pt x="1438" y="1"/>
                  </a:lnTo>
                  <a:lnTo>
                    <a:pt x="1608" y="1"/>
                  </a:lnTo>
                  <a:lnTo>
                    <a:pt x="1608" y="1"/>
                  </a:lnTo>
                  <a:lnTo>
                    <a:pt x="1949" y="25"/>
                  </a:lnTo>
                  <a:lnTo>
                    <a:pt x="2241" y="98"/>
                  </a:lnTo>
                  <a:lnTo>
                    <a:pt x="2509" y="220"/>
                  </a:lnTo>
                  <a:lnTo>
                    <a:pt x="2753" y="390"/>
                  </a:lnTo>
                  <a:lnTo>
                    <a:pt x="2948" y="585"/>
                  </a:lnTo>
                  <a:lnTo>
                    <a:pt x="3118" y="804"/>
                  </a:lnTo>
                  <a:lnTo>
                    <a:pt x="3167" y="926"/>
                  </a:lnTo>
                  <a:lnTo>
                    <a:pt x="3191" y="1048"/>
                  </a:lnTo>
                  <a:lnTo>
                    <a:pt x="3215" y="1170"/>
                  </a:lnTo>
                  <a:lnTo>
                    <a:pt x="3240" y="1316"/>
                  </a:lnTo>
                  <a:lnTo>
                    <a:pt x="3240" y="1316"/>
                  </a:lnTo>
                  <a:lnTo>
                    <a:pt x="3215" y="1438"/>
                  </a:lnTo>
                  <a:lnTo>
                    <a:pt x="3191" y="1559"/>
                  </a:lnTo>
                  <a:lnTo>
                    <a:pt x="3167" y="1706"/>
                  </a:lnTo>
                  <a:lnTo>
                    <a:pt x="3118" y="1803"/>
                  </a:lnTo>
                  <a:lnTo>
                    <a:pt x="2948" y="2047"/>
                  </a:lnTo>
                  <a:lnTo>
                    <a:pt x="2753" y="2217"/>
                  </a:lnTo>
                  <a:lnTo>
                    <a:pt x="2509" y="2388"/>
                  </a:lnTo>
                  <a:lnTo>
                    <a:pt x="2241" y="2509"/>
                  </a:lnTo>
                  <a:lnTo>
                    <a:pt x="1949" y="2582"/>
                  </a:lnTo>
                  <a:lnTo>
                    <a:pt x="1608" y="2607"/>
                  </a:lnTo>
                  <a:lnTo>
                    <a:pt x="1608" y="2607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4" name="Shape 144"/>
          <p:cNvSpPr txBox="1"/>
          <p:nvPr/>
        </p:nvSpPr>
        <p:spPr>
          <a:xfrm>
            <a:off x="3806584" y="3734641"/>
            <a:ext cx="301270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Unità vendute: 2.024.881</a:t>
            </a:r>
            <a:endParaRPr sz="1400" b="0" i="0" u="none" strike="noStrike" cap="none"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grpSp>
        <p:nvGrpSpPr>
          <p:cNvPr id="145" name="Shape 145"/>
          <p:cNvGrpSpPr/>
          <p:nvPr/>
        </p:nvGrpSpPr>
        <p:grpSpPr>
          <a:xfrm>
            <a:off x="3443105" y="4289469"/>
            <a:ext cx="337128" cy="299516"/>
            <a:chOff x="5292575" y="3681900"/>
            <a:chExt cx="420150" cy="373275"/>
          </a:xfrm>
        </p:grpSpPr>
        <p:sp>
          <p:nvSpPr>
            <p:cNvPr id="146" name="Shape 146"/>
            <p:cNvSpPr/>
            <p:nvPr/>
          </p:nvSpPr>
          <p:spPr>
            <a:xfrm>
              <a:off x="5292575" y="3706875"/>
              <a:ext cx="420150" cy="266700"/>
            </a:xfrm>
            <a:custGeom>
              <a:avLst/>
              <a:gdLst/>
              <a:ahLst/>
              <a:cxnLst/>
              <a:rect l="0" t="0" r="0" b="0"/>
              <a:pathLst>
                <a:path w="16806" h="10668" fill="none" extrusionOk="0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Shape 147"/>
            <p:cNvSpPr/>
            <p:nvPr/>
          </p:nvSpPr>
          <p:spPr>
            <a:xfrm>
              <a:off x="5490475" y="3681900"/>
              <a:ext cx="24375" cy="25000"/>
            </a:xfrm>
            <a:custGeom>
              <a:avLst/>
              <a:gdLst/>
              <a:ahLst/>
              <a:cxnLst/>
              <a:rect l="0" t="0" r="0" b="0"/>
              <a:pathLst>
                <a:path w="975" h="1000" fill="none" extrusionOk="0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Shape 148"/>
            <p:cNvSpPr/>
            <p:nvPr/>
          </p:nvSpPr>
          <p:spPr>
            <a:xfrm>
              <a:off x="5358350" y="3973550"/>
              <a:ext cx="60900" cy="81625"/>
            </a:xfrm>
            <a:custGeom>
              <a:avLst/>
              <a:gdLst/>
              <a:ahLst/>
              <a:cxnLst/>
              <a:rect l="0" t="0" r="0" b="0"/>
              <a:pathLst>
                <a:path w="2436" h="3265" fill="none" extrusionOk="0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Shape 149"/>
            <p:cNvSpPr/>
            <p:nvPr/>
          </p:nvSpPr>
          <p:spPr>
            <a:xfrm>
              <a:off x="5586050" y="3973550"/>
              <a:ext cx="60925" cy="81625"/>
            </a:xfrm>
            <a:custGeom>
              <a:avLst/>
              <a:gdLst/>
              <a:ahLst/>
              <a:cxnLst/>
              <a:rect l="0" t="0" r="0" b="0"/>
              <a:pathLst>
                <a:path w="2437" h="3265" fill="none" extrusionOk="0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Shape 150"/>
            <p:cNvSpPr/>
            <p:nvPr/>
          </p:nvSpPr>
          <p:spPr>
            <a:xfrm>
              <a:off x="5316925" y="3731225"/>
              <a:ext cx="371450" cy="218000"/>
            </a:xfrm>
            <a:custGeom>
              <a:avLst/>
              <a:gdLst/>
              <a:ahLst/>
              <a:cxnLst/>
              <a:rect l="0" t="0" r="0" b="0"/>
              <a:pathLst>
                <a:path w="14858" h="8720" fill="none" extrusionOk="0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Shape 151"/>
            <p:cNvSpPr/>
            <p:nvPr/>
          </p:nvSpPr>
          <p:spPr>
            <a:xfrm>
              <a:off x="5380250" y="3784800"/>
              <a:ext cx="230200" cy="115725"/>
            </a:xfrm>
            <a:custGeom>
              <a:avLst/>
              <a:gdLst/>
              <a:ahLst/>
              <a:cxnLst/>
              <a:rect l="0" t="0" r="0" b="0"/>
              <a:pathLst>
                <a:path w="9208" h="4629" fill="none" extrusionOk="0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Shape 152"/>
            <p:cNvSpPr/>
            <p:nvPr/>
          </p:nvSpPr>
          <p:spPr>
            <a:xfrm>
              <a:off x="5547700" y="3779925"/>
              <a:ext cx="68825" cy="68825"/>
            </a:xfrm>
            <a:custGeom>
              <a:avLst/>
              <a:gdLst/>
              <a:ahLst/>
              <a:cxnLst/>
              <a:rect l="0" t="0" r="0" b="0"/>
              <a:pathLst>
                <a:path w="2753" h="2753" fill="none" extrusionOk="0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3" name="Shape 153"/>
          <p:cNvSpPr txBox="1"/>
          <p:nvPr/>
        </p:nvSpPr>
        <p:spPr>
          <a:xfrm>
            <a:off x="3808895" y="4277458"/>
            <a:ext cx="301270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Brand value: $14.1 MLD</a:t>
            </a:r>
            <a:endParaRPr sz="1400" b="0" i="0" u="none" strike="noStrike" cap="none"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 txBox="1">
            <a:spLocks noGrp="1"/>
          </p:cNvSpPr>
          <p:nvPr>
            <p:ph type="sldNum" idx="12"/>
          </p:nvPr>
        </p:nvSpPr>
        <p:spPr>
          <a:xfrm>
            <a:off x="4297650" y="4673650"/>
            <a:ext cx="548700" cy="24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it-IT" sz="1000" b="1" i="0" u="none" strike="noStrike" cap="non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6</a:t>
            </a:fld>
            <a:endParaRPr sz="1000" b="1" i="0" u="none" strike="noStrike" cap="none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59" name="Shape 159"/>
          <p:cNvSpPr txBox="1"/>
          <p:nvPr/>
        </p:nvSpPr>
        <p:spPr>
          <a:xfrm>
            <a:off x="1582800" y="553290"/>
            <a:ext cx="256358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 b="0" i="0" u="none" strike="noStrike" cap="none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MISSION</a:t>
            </a:r>
            <a:endParaRPr sz="1400" b="0" i="0" u="none" strike="noStrike" cap="none">
              <a:solidFill>
                <a:schemeClr val="lt1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</p:txBody>
      </p:sp>
      <p:sp>
        <p:nvSpPr>
          <p:cNvPr id="160" name="Shape 160"/>
          <p:cNvSpPr txBox="1"/>
          <p:nvPr/>
        </p:nvSpPr>
        <p:spPr>
          <a:xfrm>
            <a:off x="4116890" y="2676873"/>
            <a:ext cx="256358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 b="0" i="0" u="none" strike="noStrike" cap="none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VISION</a:t>
            </a:r>
            <a:endParaRPr sz="1400" b="0" i="0" u="none" strike="noStrike" cap="none">
              <a:solidFill>
                <a:schemeClr val="lt1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</p:txBody>
      </p:sp>
      <p:sp>
        <p:nvSpPr>
          <p:cNvPr id="161" name="Shape 161"/>
          <p:cNvSpPr txBox="1"/>
          <p:nvPr/>
        </p:nvSpPr>
        <p:spPr>
          <a:xfrm>
            <a:off x="6580414" y="553290"/>
            <a:ext cx="256358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 b="0" i="0" u="none" strike="noStrike" cap="none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MOTTO</a:t>
            </a:r>
            <a:endParaRPr sz="1400" b="0" i="0" u="none" strike="noStrike" cap="none">
              <a:solidFill>
                <a:schemeClr val="lt1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</p:txBody>
      </p:sp>
      <p:sp>
        <p:nvSpPr>
          <p:cNvPr id="162" name="Shape 162"/>
          <p:cNvSpPr txBox="1"/>
          <p:nvPr/>
        </p:nvSpPr>
        <p:spPr>
          <a:xfrm>
            <a:off x="678392" y="1251613"/>
            <a:ext cx="3004349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 b="0" i="1" u="none" strike="noStrike" cap="none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“We delight customer worldwide”</a:t>
            </a:r>
            <a:endParaRPr sz="1400" b="0" i="1" u="none" strike="noStrike" cap="none">
              <a:solidFill>
                <a:schemeClr val="lt1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</p:txBody>
      </p:sp>
      <p:sp>
        <p:nvSpPr>
          <p:cNvPr id="163" name="Shape 163"/>
          <p:cNvSpPr txBox="1"/>
          <p:nvPr/>
        </p:nvSpPr>
        <p:spPr>
          <a:xfrm>
            <a:off x="3536299" y="3468811"/>
            <a:ext cx="207140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 b="0" i="1" u="none" strike="noStrike" cap="none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“The premium brand” </a:t>
            </a:r>
            <a:endParaRPr sz="1400" b="0" i="1" u="none" strike="noStrike" cap="none">
              <a:solidFill>
                <a:schemeClr val="lt1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</p:txBody>
      </p:sp>
      <p:sp>
        <p:nvSpPr>
          <p:cNvPr id="164" name="Shape 164"/>
          <p:cNvSpPr txBox="1"/>
          <p:nvPr/>
        </p:nvSpPr>
        <p:spPr>
          <a:xfrm>
            <a:off x="6117267" y="1251612"/>
            <a:ext cx="207300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 b="0" i="1" u="none" strike="noStrike" cap="none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“Lead by technology” </a:t>
            </a:r>
            <a:endParaRPr sz="1400" b="0" i="1" u="none" strike="noStrike" cap="none">
              <a:solidFill>
                <a:schemeClr val="lt1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 txBox="1">
            <a:spLocks noGrp="1"/>
          </p:cNvSpPr>
          <p:nvPr>
            <p:ph type="sldNum" idx="12"/>
          </p:nvPr>
        </p:nvSpPr>
        <p:spPr>
          <a:xfrm>
            <a:off x="457200" y="4673650"/>
            <a:ext cx="548700" cy="24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it-IT" sz="1000" b="1" i="0" u="none" strike="noStrike" cap="non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7</a:t>
            </a:fld>
            <a:endParaRPr sz="1000" b="1" i="0" u="none" strike="noStrike" cap="none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70" name="Shape 170"/>
          <p:cNvSpPr txBox="1"/>
          <p:nvPr/>
        </p:nvSpPr>
        <p:spPr>
          <a:xfrm>
            <a:off x="0" y="287775"/>
            <a:ext cx="256358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 b="0" i="0" u="none" strike="noStrike" cap="none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SEGMENTAZIONE</a:t>
            </a:r>
            <a:endParaRPr sz="1400" b="0" i="0" u="none" strike="noStrike" cap="none">
              <a:solidFill>
                <a:schemeClr val="lt1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</p:txBody>
      </p:sp>
      <p:sp>
        <p:nvSpPr>
          <p:cNvPr id="171" name="Shape 171"/>
          <p:cNvSpPr/>
          <p:nvPr/>
        </p:nvSpPr>
        <p:spPr>
          <a:xfrm>
            <a:off x="0" y="771288"/>
            <a:ext cx="480527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Effettuata in base a fattori  psicografici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e comportamentali</a:t>
            </a:r>
            <a:endParaRPr sz="1200" b="0" i="0" u="none" strike="noStrike" cap="none"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172" name="Shape 17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81794" y="1282113"/>
            <a:ext cx="281536" cy="281536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Shape 173"/>
          <p:cNvSpPr/>
          <p:nvPr/>
        </p:nvSpPr>
        <p:spPr>
          <a:xfrm>
            <a:off x="-980075" y="1612809"/>
            <a:ext cx="4805274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Auto comode e di lusso </a:t>
            </a:r>
            <a:endParaRPr sz="1200" b="0" i="0" u="none" strike="noStrike" cap="none"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74" name="Shape 174"/>
          <p:cNvSpPr txBox="1"/>
          <p:nvPr/>
        </p:nvSpPr>
        <p:spPr>
          <a:xfrm>
            <a:off x="0" y="2269664"/>
            <a:ext cx="256358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 b="0" i="0" u="none" strike="noStrike" cap="none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TARGETING</a:t>
            </a:r>
            <a:endParaRPr sz="1400" b="0" i="0" u="none" strike="noStrike" cap="none">
              <a:solidFill>
                <a:schemeClr val="lt1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</p:txBody>
      </p:sp>
      <p:sp>
        <p:nvSpPr>
          <p:cNvPr id="175" name="Shape 175"/>
          <p:cNvSpPr/>
          <p:nvPr/>
        </p:nvSpPr>
        <p:spPr>
          <a:xfrm>
            <a:off x="0" y="2800245"/>
            <a:ext cx="4805274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ourier New"/>
              <a:buChar char="o"/>
            </a:pPr>
            <a:r>
              <a:rPr lang="it-IT" sz="12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Professionisti benestanti</a:t>
            </a:r>
            <a:endParaRPr/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ourier New"/>
              <a:buChar char="o"/>
            </a:pPr>
            <a:r>
              <a:rPr lang="it-IT" sz="12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Giovani amanti della guida </a:t>
            </a:r>
            <a:endParaRPr sz="1200" b="0" i="0" u="none" strike="noStrike" cap="none"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76" name="Shape 176"/>
          <p:cNvSpPr txBox="1"/>
          <p:nvPr/>
        </p:nvSpPr>
        <p:spPr>
          <a:xfrm>
            <a:off x="0" y="3828890"/>
            <a:ext cx="256358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 b="0" i="0" u="none" strike="noStrike" cap="none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POSIZIONAMENTO</a:t>
            </a:r>
            <a:endParaRPr sz="1400" b="0" i="0" u="none" strike="noStrike" cap="none">
              <a:solidFill>
                <a:schemeClr val="lt1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</p:txBody>
      </p:sp>
      <p:sp>
        <p:nvSpPr>
          <p:cNvPr id="177" name="Shape 177"/>
          <p:cNvSpPr/>
          <p:nvPr/>
        </p:nvSpPr>
        <p:spPr>
          <a:xfrm>
            <a:off x="0" y="4198222"/>
            <a:ext cx="4805274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Auto di design con tecnologie all’avanguardia</a:t>
            </a:r>
            <a:endParaRPr sz="1200" b="0" i="0" u="none" strike="noStrike" cap="none"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 txBox="1">
            <a:spLocks noGrp="1"/>
          </p:cNvSpPr>
          <p:nvPr>
            <p:ph type="sldNum" idx="12"/>
          </p:nvPr>
        </p:nvSpPr>
        <p:spPr>
          <a:xfrm>
            <a:off x="457200" y="4673650"/>
            <a:ext cx="548700" cy="24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it-IT" sz="1000" b="1" i="0" u="none" strike="noStrike" cap="non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8</a:t>
            </a:fld>
            <a:endParaRPr sz="1000" b="1" i="0" u="none" strike="noStrike" cap="none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83" name="Shape 183"/>
          <p:cNvSpPr txBox="1"/>
          <p:nvPr/>
        </p:nvSpPr>
        <p:spPr>
          <a:xfrm>
            <a:off x="0" y="238614"/>
            <a:ext cx="256358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 b="0" i="0" u="none" strike="noStrike" cap="none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MARKETING MIX</a:t>
            </a:r>
            <a:endParaRPr sz="1400" b="0" i="0" u="none" strike="noStrike" cap="none">
              <a:solidFill>
                <a:schemeClr val="lt1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</p:txBody>
      </p:sp>
      <p:sp>
        <p:nvSpPr>
          <p:cNvPr id="184" name="Shape 184"/>
          <p:cNvSpPr/>
          <p:nvPr/>
        </p:nvSpPr>
        <p:spPr>
          <a:xfrm>
            <a:off x="160949" y="1179821"/>
            <a:ext cx="4805274" cy="21236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ourier New"/>
              <a:buChar char="o"/>
            </a:pPr>
            <a:r>
              <a:rPr lang="it-IT" sz="12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Serie A</a:t>
            </a:r>
            <a:endParaRPr/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ourier New"/>
              <a:buChar char="o"/>
            </a:pPr>
            <a:r>
              <a:rPr lang="it-IT" sz="12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Serie Q</a:t>
            </a:r>
            <a:endParaRPr sz="1200" b="0" i="0" u="none" strike="noStrike" cap="none"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ourier New"/>
              <a:buChar char="o"/>
            </a:pPr>
            <a:r>
              <a:rPr lang="it-IT" sz="12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TT</a:t>
            </a:r>
            <a:endParaRPr/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ourier New"/>
              <a:buChar char="o"/>
            </a:pPr>
            <a:r>
              <a:rPr lang="it-IT" sz="12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R8</a:t>
            </a:r>
            <a:endParaRPr/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ourier New"/>
              <a:buChar char="o"/>
            </a:pPr>
            <a:r>
              <a:rPr lang="it-IT" sz="12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G-Tron</a:t>
            </a:r>
            <a:endParaRPr/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ourier New"/>
              <a:buChar char="o"/>
            </a:pPr>
            <a:r>
              <a:rPr lang="it-IT" sz="12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E-Tron</a:t>
            </a:r>
            <a:endParaRPr/>
          </a:p>
          <a:p>
            <a:pPr marL="171450" marR="0" lvl="0" indent="-95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ourier New"/>
              <a:buNone/>
            </a:pPr>
            <a:endParaRPr sz="1200" b="0" i="0" u="none" strike="noStrike" cap="none"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171450" marR="0" lvl="0" indent="-95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ourier New"/>
              <a:buNone/>
            </a:pPr>
            <a:endParaRPr sz="1200" b="0" i="0" u="none" strike="noStrike" cap="none"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185" name="Shape 18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5400000">
            <a:off x="1432910" y="1788972"/>
            <a:ext cx="281536" cy="281536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2072007" y="1793509"/>
            <a:ext cx="4805274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16 modelli in totale</a:t>
            </a:r>
            <a:endParaRPr sz="1200" b="0" i="0" u="none" strike="noStrike" cap="none"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87" name="Shape 187"/>
          <p:cNvSpPr/>
          <p:nvPr/>
        </p:nvSpPr>
        <p:spPr>
          <a:xfrm>
            <a:off x="160949" y="3465006"/>
            <a:ext cx="4805274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Gamma prezzi: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da 18.250€ per il modello A1 </a:t>
            </a:r>
            <a:endParaRPr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a 189.200€ per il modello R8 Spyder V10</a:t>
            </a:r>
            <a:endParaRPr sz="1200" b="0" i="0" u="none" strike="noStrike" cap="none"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88" name="Shape 188"/>
          <p:cNvSpPr/>
          <p:nvPr/>
        </p:nvSpPr>
        <p:spPr>
          <a:xfrm>
            <a:off x="160949" y="823967"/>
            <a:ext cx="4805274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Prodotti:</a:t>
            </a:r>
            <a:endParaRPr sz="1200" b="0" i="0" u="none" strike="noStrike" cap="none"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/>
          <p:nvPr/>
        </p:nvSpPr>
        <p:spPr>
          <a:xfrm>
            <a:off x="899592" y="1134060"/>
            <a:ext cx="7529039" cy="3597930"/>
          </a:xfrm>
          <a:custGeom>
            <a:avLst/>
            <a:gdLst/>
            <a:ahLst/>
            <a:cxnLst/>
            <a:rect l="0" t="0" r="0" b="0"/>
            <a:pathLst>
              <a:path w="285750" h="136125" extrusionOk="0">
                <a:moveTo>
                  <a:pt x="74830" y="1313"/>
                </a:moveTo>
                <a:lnTo>
                  <a:pt x="74352" y="1330"/>
                </a:lnTo>
                <a:lnTo>
                  <a:pt x="74864" y="1330"/>
                </a:lnTo>
                <a:lnTo>
                  <a:pt x="74830" y="1313"/>
                </a:lnTo>
                <a:close/>
                <a:moveTo>
                  <a:pt x="77830" y="1739"/>
                </a:moveTo>
                <a:lnTo>
                  <a:pt x="77830" y="1739"/>
                </a:lnTo>
                <a:lnTo>
                  <a:pt x="77830" y="1739"/>
                </a:lnTo>
                <a:close/>
                <a:moveTo>
                  <a:pt x="176011" y="1432"/>
                </a:moveTo>
                <a:lnTo>
                  <a:pt x="176114" y="1636"/>
                </a:lnTo>
                <a:lnTo>
                  <a:pt x="175500" y="1841"/>
                </a:lnTo>
                <a:lnTo>
                  <a:pt x="175807" y="1943"/>
                </a:lnTo>
                <a:lnTo>
                  <a:pt x="178875" y="1943"/>
                </a:lnTo>
                <a:lnTo>
                  <a:pt x="178773" y="1636"/>
                </a:lnTo>
                <a:lnTo>
                  <a:pt x="176011" y="1432"/>
                </a:lnTo>
                <a:close/>
                <a:moveTo>
                  <a:pt x="135102" y="1841"/>
                </a:moveTo>
                <a:lnTo>
                  <a:pt x="134898" y="1943"/>
                </a:lnTo>
                <a:lnTo>
                  <a:pt x="135102" y="2045"/>
                </a:lnTo>
                <a:lnTo>
                  <a:pt x="134489" y="2045"/>
                </a:lnTo>
                <a:lnTo>
                  <a:pt x="134795" y="2148"/>
                </a:lnTo>
                <a:lnTo>
                  <a:pt x="134489" y="2148"/>
                </a:lnTo>
                <a:lnTo>
                  <a:pt x="135920" y="2352"/>
                </a:lnTo>
                <a:lnTo>
                  <a:pt x="135307" y="2455"/>
                </a:lnTo>
                <a:lnTo>
                  <a:pt x="137148" y="2557"/>
                </a:lnTo>
                <a:lnTo>
                  <a:pt x="137148" y="2659"/>
                </a:lnTo>
                <a:lnTo>
                  <a:pt x="139500" y="2148"/>
                </a:lnTo>
                <a:lnTo>
                  <a:pt x="137148" y="2045"/>
                </a:lnTo>
                <a:lnTo>
                  <a:pt x="137250" y="1841"/>
                </a:lnTo>
                <a:lnTo>
                  <a:pt x="136739" y="1841"/>
                </a:lnTo>
                <a:lnTo>
                  <a:pt x="136739" y="2045"/>
                </a:lnTo>
                <a:lnTo>
                  <a:pt x="135102" y="1841"/>
                </a:lnTo>
                <a:close/>
                <a:moveTo>
                  <a:pt x="178466" y="2045"/>
                </a:moveTo>
                <a:lnTo>
                  <a:pt x="177443" y="2148"/>
                </a:lnTo>
                <a:lnTo>
                  <a:pt x="177136" y="2455"/>
                </a:lnTo>
                <a:lnTo>
                  <a:pt x="181534" y="2864"/>
                </a:lnTo>
                <a:lnTo>
                  <a:pt x="181534" y="2864"/>
                </a:lnTo>
                <a:lnTo>
                  <a:pt x="180716" y="2659"/>
                </a:lnTo>
                <a:lnTo>
                  <a:pt x="181023" y="2659"/>
                </a:lnTo>
                <a:lnTo>
                  <a:pt x="180818" y="2250"/>
                </a:lnTo>
                <a:lnTo>
                  <a:pt x="178466" y="2045"/>
                </a:lnTo>
                <a:close/>
                <a:moveTo>
                  <a:pt x="75068" y="3170"/>
                </a:moveTo>
                <a:lnTo>
                  <a:pt x="74870" y="3225"/>
                </a:lnTo>
                <a:lnTo>
                  <a:pt x="75022" y="3201"/>
                </a:lnTo>
                <a:lnTo>
                  <a:pt x="75022" y="3201"/>
                </a:lnTo>
                <a:lnTo>
                  <a:pt x="75068" y="3170"/>
                </a:lnTo>
                <a:close/>
                <a:moveTo>
                  <a:pt x="72920" y="1227"/>
                </a:moveTo>
                <a:lnTo>
                  <a:pt x="72102" y="1330"/>
                </a:lnTo>
                <a:lnTo>
                  <a:pt x="72511" y="1330"/>
                </a:lnTo>
                <a:lnTo>
                  <a:pt x="70977" y="1534"/>
                </a:lnTo>
                <a:lnTo>
                  <a:pt x="71591" y="1739"/>
                </a:lnTo>
                <a:lnTo>
                  <a:pt x="70364" y="1739"/>
                </a:lnTo>
                <a:lnTo>
                  <a:pt x="70568" y="1841"/>
                </a:lnTo>
                <a:lnTo>
                  <a:pt x="70057" y="1943"/>
                </a:lnTo>
                <a:lnTo>
                  <a:pt x="71080" y="2045"/>
                </a:lnTo>
                <a:lnTo>
                  <a:pt x="69648" y="2045"/>
                </a:lnTo>
                <a:lnTo>
                  <a:pt x="69750" y="2352"/>
                </a:lnTo>
                <a:lnTo>
                  <a:pt x="70670" y="2352"/>
                </a:lnTo>
                <a:lnTo>
                  <a:pt x="69545" y="2557"/>
                </a:lnTo>
                <a:lnTo>
                  <a:pt x="70568" y="2557"/>
                </a:lnTo>
                <a:lnTo>
                  <a:pt x="70466" y="2659"/>
                </a:lnTo>
                <a:lnTo>
                  <a:pt x="72102" y="2557"/>
                </a:lnTo>
                <a:lnTo>
                  <a:pt x="70773" y="2761"/>
                </a:lnTo>
                <a:lnTo>
                  <a:pt x="70466" y="2966"/>
                </a:lnTo>
                <a:lnTo>
                  <a:pt x="70159" y="3068"/>
                </a:lnTo>
                <a:lnTo>
                  <a:pt x="70977" y="3170"/>
                </a:lnTo>
                <a:lnTo>
                  <a:pt x="70364" y="3273"/>
                </a:lnTo>
                <a:lnTo>
                  <a:pt x="72102" y="3477"/>
                </a:lnTo>
                <a:lnTo>
                  <a:pt x="72102" y="3170"/>
                </a:lnTo>
                <a:lnTo>
                  <a:pt x="72307" y="3273"/>
                </a:lnTo>
                <a:lnTo>
                  <a:pt x="73330" y="3170"/>
                </a:lnTo>
                <a:lnTo>
                  <a:pt x="73227" y="3068"/>
                </a:lnTo>
                <a:lnTo>
                  <a:pt x="73739" y="2864"/>
                </a:lnTo>
                <a:lnTo>
                  <a:pt x="73432" y="3068"/>
                </a:lnTo>
                <a:lnTo>
                  <a:pt x="75580" y="2557"/>
                </a:lnTo>
                <a:lnTo>
                  <a:pt x="74557" y="2455"/>
                </a:lnTo>
                <a:lnTo>
                  <a:pt x="74659" y="2045"/>
                </a:lnTo>
                <a:lnTo>
                  <a:pt x="74966" y="1841"/>
                </a:lnTo>
                <a:lnTo>
                  <a:pt x="74352" y="1943"/>
                </a:lnTo>
                <a:lnTo>
                  <a:pt x="74455" y="2045"/>
                </a:lnTo>
                <a:lnTo>
                  <a:pt x="73534" y="1739"/>
                </a:lnTo>
                <a:lnTo>
                  <a:pt x="73534" y="1636"/>
                </a:lnTo>
                <a:lnTo>
                  <a:pt x="72920" y="1227"/>
                </a:lnTo>
                <a:close/>
                <a:moveTo>
                  <a:pt x="74870" y="3225"/>
                </a:moveTo>
                <a:lnTo>
                  <a:pt x="73227" y="3477"/>
                </a:lnTo>
                <a:lnTo>
                  <a:pt x="74301" y="3380"/>
                </a:lnTo>
                <a:lnTo>
                  <a:pt x="74301" y="3380"/>
                </a:lnTo>
                <a:lnTo>
                  <a:pt x="74870" y="3225"/>
                </a:lnTo>
                <a:close/>
                <a:moveTo>
                  <a:pt x="74352" y="3375"/>
                </a:moveTo>
                <a:lnTo>
                  <a:pt x="74301" y="3380"/>
                </a:lnTo>
                <a:lnTo>
                  <a:pt x="74301" y="3380"/>
                </a:lnTo>
                <a:lnTo>
                  <a:pt x="73943" y="3477"/>
                </a:lnTo>
                <a:lnTo>
                  <a:pt x="74352" y="3375"/>
                </a:lnTo>
                <a:close/>
                <a:moveTo>
                  <a:pt x="182148" y="2557"/>
                </a:moveTo>
                <a:lnTo>
                  <a:pt x="182250" y="2966"/>
                </a:lnTo>
                <a:lnTo>
                  <a:pt x="182148" y="3170"/>
                </a:lnTo>
                <a:lnTo>
                  <a:pt x="182045" y="3580"/>
                </a:lnTo>
                <a:lnTo>
                  <a:pt x="185114" y="3170"/>
                </a:lnTo>
                <a:lnTo>
                  <a:pt x="183682" y="2761"/>
                </a:lnTo>
                <a:lnTo>
                  <a:pt x="183170" y="2864"/>
                </a:lnTo>
                <a:lnTo>
                  <a:pt x="182966" y="2761"/>
                </a:lnTo>
                <a:lnTo>
                  <a:pt x="183068" y="2659"/>
                </a:lnTo>
                <a:lnTo>
                  <a:pt x="182455" y="2557"/>
                </a:lnTo>
                <a:lnTo>
                  <a:pt x="182455" y="2557"/>
                </a:lnTo>
                <a:lnTo>
                  <a:pt x="182557" y="2659"/>
                </a:lnTo>
                <a:lnTo>
                  <a:pt x="182148" y="2557"/>
                </a:lnTo>
                <a:close/>
                <a:moveTo>
                  <a:pt x="64739" y="2557"/>
                </a:moveTo>
                <a:lnTo>
                  <a:pt x="63614" y="2864"/>
                </a:lnTo>
                <a:lnTo>
                  <a:pt x="64023" y="2864"/>
                </a:lnTo>
                <a:lnTo>
                  <a:pt x="63716" y="2966"/>
                </a:lnTo>
                <a:lnTo>
                  <a:pt x="63716" y="2966"/>
                </a:lnTo>
                <a:lnTo>
                  <a:pt x="64432" y="2864"/>
                </a:lnTo>
                <a:lnTo>
                  <a:pt x="64125" y="2966"/>
                </a:lnTo>
                <a:lnTo>
                  <a:pt x="64534" y="3068"/>
                </a:lnTo>
                <a:lnTo>
                  <a:pt x="64125" y="3068"/>
                </a:lnTo>
                <a:lnTo>
                  <a:pt x="64330" y="3170"/>
                </a:lnTo>
                <a:lnTo>
                  <a:pt x="63511" y="3375"/>
                </a:lnTo>
                <a:lnTo>
                  <a:pt x="65352" y="3477"/>
                </a:lnTo>
                <a:lnTo>
                  <a:pt x="65352" y="3580"/>
                </a:lnTo>
                <a:lnTo>
                  <a:pt x="66068" y="3682"/>
                </a:lnTo>
                <a:lnTo>
                  <a:pt x="66273" y="3375"/>
                </a:lnTo>
                <a:lnTo>
                  <a:pt x="66580" y="3170"/>
                </a:lnTo>
                <a:lnTo>
                  <a:pt x="65966" y="2966"/>
                </a:lnTo>
                <a:lnTo>
                  <a:pt x="66068" y="2864"/>
                </a:lnTo>
                <a:lnTo>
                  <a:pt x="65148" y="2966"/>
                </a:lnTo>
                <a:lnTo>
                  <a:pt x="65148" y="2864"/>
                </a:lnTo>
                <a:lnTo>
                  <a:pt x="64739" y="2557"/>
                </a:lnTo>
                <a:close/>
                <a:moveTo>
                  <a:pt x="67705" y="2966"/>
                </a:moveTo>
                <a:lnTo>
                  <a:pt x="67295" y="3273"/>
                </a:lnTo>
                <a:lnTo>
                  <a:pt x="67705" y="3477"/>
                </a:lnTo>
                <a:lnTo>
                  <a:pt x="67398" y="3682"/>
                </a:lnTo>
                <a:lnTo>
                  <a:pt x="69136" y="3273"/>
                </a:lnTo>
                <a:lnTo>
                  <a:pt x="67705" y="2966"/>
                </a:lnTo>
                <a:close/>
                <a:moveTo>
                  <a:pt x="136943" y="3170"/>
                </a:moveTo>
                <a:lnTo>
                  <a:pt x="135818" y="3273"/>
                </a:lnTo>
                <a:lnTo>
                  <a:pt x="136841" y="3682"/>
                </a:lnTo>
                <a:lnTo>
                  <a:pt x="136432" y="3886"/>
                </a:lnTo>
                <a:lnTo>
                  <a:pt x="137557" y="3886"/>
                </a:lnTo>
                <a:lnTo>
                  <a:pt x="137352" y="3989"/>
                </a:lnTo>
                <a:lnTo>
                  <a:pt x="137761" y="4091"/>
                </a:lnTo>
                <a:lnTo>
                  <a:pt x="138784" y="3784"/>
                </a:lnTo>
                <a:lnTo>
                  <a:pt x="137659" y="3477"/>
                </a:lnTo>
                <a:lnTo>
                  <a:pt x="137761" y="3477"/>
                </a:lnTo>
                <a:lnTo>
                  <a:pt x="137148" y="3375"/>
                </a:lnTo>
                <a:lnTo>
                  <a:pt x="136943" y="3170"/>
                </a:lnTo>
                <a:close/>
                <a:moveTo>
                  <a:pt x="131114" y="2250"/>
                </a:moveTo>
                <a:lnTo>
                  <a:pt x="131114" y="2352"/>
                </a:lnTo>
                <a:lnTo>
                  <a:pt x="130295" y="2352"/>
                </a:lnTo>
                <a:lnTo>
                  <a:pt x="131318" y="2864"/>
                </a:lnTo>
                <a:lnTo>
                  <a:pt x="130705" y="2864"/>
                </a:lnTo>
                <a:lnTo>
                  <a:pt x="131625" y="3375"/>
                </a:lnTo>
                <a:lnTo>
                  <a:pt x="132648" y="3273"/>
                </a:lnTo>
                <a:lnTo>
                  <a:pt x="132545" y="3170"/>
                </a:lnTo>
                <a:lnTo>
                  <a:pt x="132545" y="3068"/>
                </a:lnTo>
                <a:lnTo>
                  <a:pt x="132955" y="3068"/>
                </a:lnTo>
                <a:lnTo>
                  <a:pt x="133261" y="3273"/>
                </a:lnTo>
                <a:lnTo>
                  <a:pt x="133875" y="3068"/>
                </a:lnTo>
                <a:lnTo>
                  <a:pt x="133670" y="3170"/>
                </a:lnTo>
                <a:lnTo>
                  <a:pt x="134080" y="3273"/>
                </a:lnTo>
                <a:lnTo>
                  <a:pt x="132443" y="3580"/>
                </a:lnTo>
                <a:lnTo>
                  <a:pt x="132750" y="3784"/>
                </a:lnTo>
                <a:lnTo>
                  <a:pt x="134080" y="3784"/>
                </a:lnTo>
                <a:lnTo>
                  <a:pt x="132545" y="4091"/>
                </a:lnTo>
                <a:lnTo>
                  <a:pt x="134284" y="4602"/>
                </a:lnTo>
                <a:lnTo>
                  <a:pt x="134386" y="4398"/>
                </a:lnTo>
                <a:lnTo>
                  <a:pt x="134284" y="4295"/>
                </a:lnTo>
                <a:lnTo>
                  <a:pt x="134898" y="3886"/>
                </a:lnTo>
                <a:lnTo>
                  <a:pt x="134898" y="3580"/>
                </a:lnTo>
                <a:lnTo>
                  <a:pt x="135205" y="3477"/>
                </a:lnTo>
                <a:lnTo>
                  <a:pt x="135511" y="3170"/>
                </a:lnTo>
                <a:lnTo>
                  <a:pt x="136432" y="3068"/>
                </a:lnTo>
                <a:lnTo>
                  <a:pt x="135920" y="2864"/>
                </a:lnTo>
                <a:lnTo>
                  <a:pt x="136023" y="2761"/>
                </a:lnTo>
                <a:lnTo>
                  <a:pt x="134795" y="2659"/>
                </a:lnTo>
                <a:lnTo>
                  <a:pt x="134795" y="2455"/>
                </a:lnTo>
                <a:lnTo>
                  <a:pt x="134182" y="2557"/>
                </a:lnTo>
                <a:lnTo>
                  <a:pt x="134386" y="2352"/>
                </a:lnTo>
                <a:lnTo>
                  <a:pt x="133261" y="2250"/>
                </a:lnTo>
                <a:lnTo>
                  <a:pt x="133261" y="2250"/>
                </a:lnTo>
                <a:lnTo>
                  <a:pt x="133568" y="2864"/>
                </a:lnTo>
                <a:lnTo>
                  <a:pt x="133568" y="2864"/>
                </a:lnTo>
                <a:lnTo>
                  <a:pt x="132750" y="2455"/>
                </a:lnTo>
                <a:lnTo>
                  <a:pt x="131318" y="2455"/>
                </a:lnTo>
                <a:lnTo>
                  <a:pt x="131932" y="2250"/>
                </a:lnTo>
                <a:close/>
                <a:moveTo>
                  <a:pt x="66682" y="4398"/>
                </a:moveTo>
                <a:lnTo>
                  <a:pt x="66784" y="4500"/>
                </a:lnTo>
                <a:lnTo>
                  <a:pt x="66477" y="4500"/>
                </a:lnTo>
                <a:lnTo>
                  <a:pt x="67091" y="4705"/>
                </a:lnTo>
                <a:lnTo>
                  <a:pt x="66784" y="4705"/>
                </a:lnTo>
                <a:lnTo>
                  <a:pt x="68232" y="4795"/>
                </a:lnTo>
                <a:lnTo>
                  <a:pt x="68232" y="4795"/>
                </a:lnTo>
                <a:lnTo>
                  <a:pt x="68625" y="4500"/>
                </a:lnTo>
                <a:lnTo>
                  <a:pt x="66682" y="4398"/>
                </a:lnTo>
                <a:close/>
                <a:moveTo>
                  <a:pt x="68232" y="4795"/>
                </a:moveTo>
                <a:lnTo>
                  <a:pt x="68216" y="4807"/>
                </a:lnTo>
                <a:lnTo>
                  <a:pt x="68324" y="4801"/>
                </a:lnTo>
                <a:lnTo>
                  <a:pt x="68324" y="4801"/>
                </a:lnTo>
                <a:lnTo>
                  <a:pt x="68232" y="4795"/>
                </a:lnTo>
                <a:close/>
                <a:moveTo>
                  <a:pt x="71489" y="4500"/>
                </a:moveTo>
                <a:lnTo>
                  <a:pt x="70568" y="4705"/>
                </a:lnTo>
                <a:lnTo>
                  <a:pt x="71080" y="4807"/>
                </a:lnTo>
                <a:lnTo>
                  <a:pt x="71489" y="4500"/>
                </a:lnTo>
                <a:close/>
                <a:moveTo>
                  <a:pt x="81102" y="205"/>
                </a:moveTo>
                <a:lnTo>
                  <a:pt x="81614" y="409"/>
                </a:lnTo>
                <a:lnTo>
                  <a:pt x="80386" y="307"/>
                </a:lnTo>
                <a:lnTo>
                  <a:pt x="80489" y="409"/>
                </a:lnTo>
                <a:lnTo>
                  <a:pt x="79773" y="409"/>
                </a:lnTo>
                <a:lnTo>
                  <a:pt x="79977" y="511"/>
                </a:lnTo>
                <a:lnTo>
                  <a:pt x="79466" y="511"/>
                </a:lnTo>
                <a:lnTo>
                  <a:pt x="80693" y="920"/>
                </a:lnTo>
                <a:lnTo>
                  <a:pt x="80693" y="920"/>
                </a:lnTo>
                <a:lnTo>
                  <a:pt x="79159" y="716"/>
                </a:lnTo>
                <a:lnTo>
                  <a:pt x="77011" y="716"/>
                </a:lnTo>
                <a:lnTo>
                  <a:pt x="77727" y="818"/>
                </a:lnTo>
                <a:lnTo>
                  <a:pt x="73841" y="1023"/>
                </a:lnTo>
                <a:lnTo>
                  <a:pt x="73943" y="1125"/>
                </a:lnTo>
                <a:lnTo>
                  <a:pt x="74864" y="1023"/>
                </a:lnTo>
                <a:lnTo>
                  <a:pt x="74864" y="1023"/>
                </a:lnTo>
                <a:lnTo>
                  <a:pt x="74250" y="1125"/>
                </a:lnTo>
                <a:lnTo>
                  <a:pt x="75989" y="1125"/>
                </a:lnTo>
                <a:lnTo>
                  <a:pt x="74659" y="1227"/>
                </a:lnTo>
                <a:lnTo>
                  <a:pt x="74830" y="1313"/>
                </a:lnTo>
                <a:lnTo>
                  <a:pt x="74830" y="1313"/>
                </a:lnTo>
                <a:lnTo>
                  <a:pt x="77216" y="1227"/>
                </a:lnTo>
                <a:lnTo>
                  <a:pt x="74557" y="1534"/>
                </a:lnTo>
                <a:lnTo>
                  <a:pt x="74557" y="1534"/>
                </a:lnTo>
                <a:lnTo>
                  <a:pt x="78034" y="1330"/>
                </a:lnTo>
                <a:lnTo>
                  <a:pt x="75784" y="1739"/>
                </a:lnTo>
                <a:lnTo>
                  <a:pt x="75784" y="1739"/>
                </a:lnTo>
                <a:lnTo>
                  <a:pt x="78341" y="1636"/>
                </a:lnTo>
                <a:lnTo>
                  <a:pt x="78341" y="1636"/>
                </a:lnTo>
                <a:lnTo>
                  <a:pt x="77830" y="1739"/>
                </a:lnTo>
                <a:lnTo>
                  <a:pt x="81818" y="1125"/>
                </a:lnTo>
                <a:lnTo>
                  <a:pt x="81818" y="1125"/>
                </a:lnTo>
                <a:lnTo>
                  <a:pt x="80386" y="1534"/>
                </a:lnTo>
                <a:lnTo>
                  <a:pt x="81409" y="1534"/>
                </a:lnTo>
                <a:lnTo>
                  <a:pt x="77523" y="1943"/>
                </a:lnTo>
                <a:lnTo>
                  <a:pt x="78648" y="2352"/>
                </a:lnTo>
                <a:lnTo>
                  <a:pt x="78648" y="2352"/>
                </a:lnTo>
                <a:lnTo>
                  <a:pt x="75375" y="2045"/>
                </a:lnTo>
                <a:lnTo>
                  <a:pt x="75375" y="2352"/>
                </a:lnTo>
                <a:lnTo>
                  <a:pt x="76193" y="2761"/>
                </a:lnTo>
                <a:lnTo>
                  <a:pt x="75682" y="2761"/>
                </a:lnTo>
                <a:lnTo>
                  <a:pt x="77216" y="2864"/>
                </a:lnTo>
                <a:lnTo>
                  <a:pt x="75022" y="3201"/>
                </a:lnTo>
                <a:lnTo>
                  <a:pt x="75022" y="3201"/>
                </a:lnTo>
                <a:lnTo>
                  <a:pt x="74761" y="3375"/>
                </a:lnTo>
                <a:lnTo>
                  <a:pt x="75170" y="3477"/>
                </a:lnTo>
                <a:lnTo>
                  <a:pt x="74148" y="3682"/>
                </a:lnTo>
                <a:lnTo>
                  <a:pt x="74045" y="3886"/>
                </a:lnTo>
                <a:lnTo>
                  <a:pt x="75989" y="3580"/>
                </a:lnTo>
                <a:lnTo>
                  <a:pt x="73739" y="3989"/>
                </a:lnTo>
                <a:lnTo>
                  <a:pt x="73432" y="3682"/>
                </a:lnTo>
                <a:lnTo>
                  <a:pt x="72716" y="3682"/>
                </a:lnTo>
                <a:lnTo>
                  <a:pt x="72818" y="4193"/>
                </a:lnTo>
                <a:lnTo>
                  <a:pt x="71489" y="4500"/>
                </a:lnTo>
                <a:lnTo>
                  <a:pt x="71489" y="4500"/>
                </a:lnTo>
                <a:lnTo>
                  <a:pt x="71489" y="4500"/>
                </a:lnTo>
                <a:lnTo>
                  <a:pt x="71284" y="4807"/>
                </a:lnTo>
                <a:lnTo>
                  <a:pt x="71898" y="4705"/>
                </a:lnTo>
                <a:lnTo>
                  <a:pt x="71898" y="4807"/>
                </a:lnTo>
                <a:lnTo>
                  <a:pt x="75784" y="4807"/>
                </a:lnTo>
                <a:lnTo>
                  <a:pt x="75477" y="5011"/>
                </a:lnTo>
                <a:lnTo>
                  <a:pt x="75477" y="5011"/>
                </a:lnTo>
                <a:lnTo>
                  <a:pt x="77318" y="4705"/>
                </a:lnTo>
                <a:lnTo>
                  <a:pt x="77727" y="4398"/>
                </a:lnTo>
                <a:lnTo>
                  <a:pt x="77114" y="4398"/>
                </a:lnTo>
                <a:lnTo>
                  <a:pt x="77216" y="4193"/>
                </a:lnTo>
                <a:lnTo>
                  <a:pt x="75682" y="4091"/>
                </a:lnTo>
                <a:lnTo>
                  <a:pt x="76193" y="4091"/>
                </a:lnTo>
                <a:lnTo>
                  <a:pt x="76091" y="3989"/>
                </a:lnTo>
                <a:lnTo>
                  <a:pt x="78341" y="3886"/>
                </a:lnTo>
                <a:lnTo>
                  <a:pt x="78545" y="3580"/>
                </a:lnTo>
                <a:lnTo>
                  <a:pt x="80489" y="3375"/>
                </a:lnTo>
                <a:lnTo>
                  <a:pt x="79977" y="3170"/>
                </a:lnTo>
                <a:lnTo>
                  <a:pt x="81205" y="3068"/>
                </a:lnTo>
                <a:lnTo>
                  <a:pt x="79159" y="2761"/>
                </a:lnTo>
                <a:lnTo>
                  <a:pt x="81614" y="2659"/>
                </a:lnTo>
                <a:lnTo>
                  <a:pt x="80386" y="2455"/>
                </a:lnTo>
                <a:lnTo>
                  <a:pt x="82534" y="2352"/>
                </a:lnTo>
                <a:lnTo>
                  <a:pt x="81920" y="2250"/>
                </a:lnTo>
                <a:lnTo>
                  <a:pt x="83966" y="2250"/>
                </a:lnTo>
                <a:lnTo>
                  <a:pt x="83864" y="2148"/>
                </a:lnTo>
                <a:lnTo>
                  <a:pt x="84375" y="2045"/>
                </a:lnTo>
                <a:lnTo>
                  <a:pt x="83557" y="2045"/>
                </a:lnTo>
                <a:lnTo>
                  <a:pt x="84682" y="1943"/>
                </a:lnTo>
                <a:lnTo>
                  <a:pt x="84580" y="1739"/>
                </a:lnTo>
                <a:lnTo>
                  <a:pt x="88466" y="1125"/>
                </a:lnTo>
                <a:lnTo>
                  <a:pt x="86216" y="1330"/>
                </a:lnTo>
                <a:lnTo>
                  <a:pt x="90920" y="614"/>
                </a:lnTo>
                <a:lnTo>
                  <a:pt x="89898" y="511"/>
                </a:lnTo>
                <a:lnTo>
                  <a:pt x="90000" y="409"/>
                </a:lnTo>
                <a:lnTo>
                  <a:pt x="89795" y="409"/>
                </a:lnTo>
                <a:lnTo>
                  <a:pt x="89898" y="307"/>
                </a:lnTo>
                <a:lnTo>
                  <a:pt x="89898" y="307"/>
                </a:lnTo>
                <a:lnTo>
                  <a:pt x="87136" y="409"/>
                </a:lnTo>
                <a:lnTo>
                  <a:pt x="88466" y="205"/>
                </a:lnTo>
                <a:lnTo>
                  <a:pt x="84682" y="205"/>
                </a:lnTo>
                <a:lnTo>
                  <a:pt x="84989" y="409"/>
                </a:lnTo>
                <a:lnTo>
                  <a:pt x="82739" y="205"/>
                </a:lnTo>
                <a:lnTo>
                  <a:pt x="83352" y="409"/>
                </a:lnTo>
                <a:lnTo>
                  <a:pt x="83352" y="409"/>
                </a:lnTo>
                <a:lnTo>
                  <a:pt x="81102" y="205"/>
                </a:lnTo>
                <a:close/>
                <a:moveTo>
                  <a:pt x="62898" y="4909"/>
                </a:moveTo>
                <a:lnTo>
                  <a:pt x="63205" y="5011"/>
                </a:lnTo>
                <a:lnTo>
                  <a:pt x="63205" y="4909"/>
                </a:lnTo>
                <a:close/>
                <a:moveTo>
                  <a:pt x="55227" y="3989"/>
                </a:moveTo>
                <a:lnTo>
                  <a:pt x="55330" y="4091"/>
                </a:lnTo>
                <a:lnTo>
                  <a:pt x="50318" y="5011"/>
                </a:lnTo>
                <a:lnTo>
                  <a:pt x="50523" y="5011"/>
                </a:lnTo>
                <a:lnTo>
                  <a:pt x="50318" y="5216"/>
                </a:lnTo>
                <a:lnTo>
                  <a:pt x="50318" y="5216"/>
                </a:lnTo>
                <a:lnTo>
                  <a:pt x="51545" y="5011"/>
                </a:lnTo>
                <a:lnTo>
                  <a:pt x="51443" y="5318"/>
                </a:lnTo>
                <a:lnTo>
                  <a:pt x="54102" y="4500"/>
                </a:lnTo>
                <a:lnTo>
                  <a:pt x="53591" y="4909"/>
                </a:lnTo>
                <a:lnTo>
                  <a:pt x="53591" y="4909"/>
                </a:lnTo>
                <a:lnTo>
                  <a:pt x="56045" y="4091"/>
                </a:lnTo>
                <a:lnTo>
                  <a:pt x="55227" y="3989"/>
                </a:lnTo>
                <a:close/>
                <a:moveTo>
                  <a:pt x="65761" y="4705"/>
                </a:moveTo>
                <a:lnTo>
                  <a:pt x="63818" y="4807"/>
                </a:lnTo>
                <a:lnTo>
                  <a:pt x="64227" y="4909"/>
                </a:lnTo>
                <a:lnTo>
                  <a:pt x="63920" y="4909"/>
                </a:lnTo>
                <a:lnTo>
                  <a:pt x="64330" y="5011"/>
                </a:lnTo>
                <a:lnTo>
                  <a:pt x="64023" y="5216"/>
                </a:lnTo>
                <a:lnTo>
                  <a:pt x="63205" y="5011"/>
                </a:lnTo>
                <a:lnTo>
                  <a:pt x="62898" y="5114"/>
                </a:lnTo>
                <a:lnTo>
                  <a:pt x="63000" y="5114"/>
                </a:lnTo>
                <a:lnTo>
                  <a:pt x="63102" y="5318"/>
                </a:lnTo>
                <a:lnTo>
                  <a:pt x="63102" y="5318"/>
                </a:lnTo>
                <a:lnTo>
                  <a:pt x="62489" y="5216"/>
                </a:lnTo>
                <a:lnTo>
                  <a:pt x="61875" y="5420"/>
                </a:lnTo>
                <a:lnTo>
                  <a:pt x="64125" y="5420"/>
                </a:lnTo>
                <a:lnTo>
                  <a:pt x="62898" y="5625"/>
                </a:lnTo>
                <a:lnTo>
                  <a:pt x="63102" y="5727"/>
                </a:lnTo>
                <a:lnTo>
                  <a:pt x="63000" y="5932"/>
                </a:lnTo>
                <a:lnTo>
                  <a:pt x="63000" y="5932"/>
                </a:lnTo>
                <a:lnTo>
                  <a:pt x="65148" y="5420"/>
                </a:lnTo>
                <a:lnTo>
                  <a:pt x="64943" y="5318"/>
                </a:lnTo>
                <a:lnTo>
                  <a:pt x="65761" y="4705"/>
                </a:lnTo>
                <a:close/>
                <a:moveTo>
                  <a:pt x="209148" y="5011"/>
                </a:moveTo>
                <a:lnTo>
                  <a:pt x="209455" y="5420"/>
                </a:lnTo>
                <a:lnTo>
                  <a:pt x="207102" y="5216"/>
                </a:lnTo>
                <a:lnTo>
                  <a:pt x="207409" y="5318"/>
                </a:lnTo>
                <a:lnTo>
                  <a:pt x="207205" y="5318"/>
                </a:lnTo>
                <a:lnTo>
                  <a:pt x="207716" y="5625"/>
                </a:lnTo>
                <a:lnTo>
                  <a:pt x="207511" y="5625"/>
                </a:lnTo>
                <a:lnTo>
                  <a:pt x="211705" y="5932"/>
                </a:lnTo>
                <a:lnTo>
                  <a:pt x="210170" y="5420"/>
                </a:lnTo>
                <a:lnTo>
                  <a:pt x="210170" y="5420"/>
                </a:lnTo>
                <a:lnTo>
                  <a:pt x="212420" y="5727"/>
                </a:lnTo>
                <a:lnTo>
                  <a:pt x="212318" y="5523"/>
                </a:lnTo>
                <a:lnTo>
                  <a:pt x="209148" y="5011"/>
                </a:lnTo>
                <a:close/>
                <a:moveTo>
                  <a:pt x="65148" y="5932"/>
                </a:moveTo>
                <a:lnTo>
                  <a:pt x="65966" y="6239"/>
                </a:lnTo>
                <a:lnTo>
                  <a:pt x="66989" y="5932"/>
                </a:lnTo>
                <a:close/>
                <a:moveTo>
                  <a:pt x="59523" y="4500"/>
                </a:moveTo>
                <a:lnTo>
                  <a:pt x="58193" y="4807"/>
                </a:lnTo>
                <a:lnTo>
                  <a:pt x="58295" y="5011"/>
                </a:lnTo>
                <a:lnTo>
                  <a:pt x="57886" y="5216"/>
                </a:lnTo>
                <a:lnTo>
                  <a:pt x="58193" y="5420"/>
                </a:lnTo>
                <a:lnTo>
                  <a:pt x="56455" y="5216"/>
                </a:lnTo>
                <a:lnTo>
                  <a:pt x="56659" y="5216"/>
                </a:lnTo>
                <a:lnTo>
                  <a:pt x="55739" y="4909"/>
                </a:lnTo>
                <a:lnTo>
                  <a:pt x="55841" y="4807"/>
                </a:lnTo>
                <a:lnTo>
                  <a:pt x="54716" y="4909"/>
                </a:lnTo>
                <a:lnTo>
                  <a:pt x="55227" y="5011"/>
                </a:lnTo>
                <a:lnTo>
                  <a:pt x="53795" y="5216"/>
                </a:lnTo>
                <a:lnTo>
                  <a:pt x="54818" y="5216"/>
                </a:lnTo>
                <a:lnTo>
                  <a:pt x="53182" y="5420"/>
                </a:lnTo>
                <a:lnTo>
                  <a:pt x="54511" y="5318"/>
                </a:lnTo>
                <a:lnTo>
                  <a:pt x="52466" y="5727"/>
                </a:lnTo>
                <a:lnTo>
                  <a:pt x="53386" y="5932"/>
                </a:lnTo>
                <a:lnTo>
                  <a:pt x="53693" y="5830"/>
                </a:lnTo>
                <a:lnTo>
                  <a:pt x="53898" y="5932"/>
                </a:lnTo>
                <a:lnTo>
                  <a:pt x="54307" y="5830"/>
                </a:lnTo>
                <a:lnTo>
                  <a:pt x="54409" y="5727"/>
                </a:lnTo>
                <a:lnTo>
                  <a:pt x="55227" y="5625"/>
                </a:lnTo>
                <a:lnTo>
                  <a:pt x="54614" y="5830"/>
                </a:lnTo>
                <a:lnTo>
                  <a:pt x="56455" y="5727"/>
                </a:lnTo>
                <a:lnTo>
                  <a:pt x="56455" y="5727"/>
                </a:lnTo>
                <a:lnTo>
                  <a:pt x="54102" y="6136"/>
                </a:lnTo>
                <a:lnTo>
                  <a:pt x="54102" y="6341"/>
                </a:lnTo>
                <a:lnTo>
                  <a:pt x="57784" y="5932"/>
                </a:lnTo>
                <a:lnTo>
                  <a:pt x="57682" y="5932"/>
                </a:lnTo>
                <a:lnTo>
                  <a:pt x="59625" y="5727"/>
                </a:lnTo>
                <a:lnTo>
                  <a:pt x="60443" y="5114"/>
                </a:lnTo>
                <a:lnTo>
                  <a:pt x="58909" y="5318"/>
                </a:lnTo>
                <a:lnTo>
                  <a:pt x="59216" y="5114"/>
                </a:lnTo>
                <a:lnTo>
                  <a:pt x="58909" y="5114"/>
                </a:lnTo>
                <a:lnTo>
                  <a:pt x="59523" y="4500"/>
                </a:lnTo>
                <a:close/>
                <a:moveTo>
                  <a:pt x="70057" y="4705"/>
                </a:moveTo>
                <a:lnTo>
                  <a:pt x="68324" y="4801"/>
                </a:lnTo>
                <a:lnTo>
                  <a:pt x="68324" y="4801"/>
                </a:lnTo>
                <a:lnTo>
                  <a:pt x="68420" y="4807"/>
                </a:lnTo>
                <a:lnTo>
                  <a:pt x="68420" y="5318"/>
                </a:lnTo>
                <a:lnTo>
                  <a:pt x="67909" y="5625"/>
                </a:lnTo>
                <a:lnTo>
                  <a:pt x="67807" y="5830"/>
                </a:lnTo>
                <a:lnTo>
                  <a:pt x="68420" y="6034"/>
                </a:lnTo>
                <a:lnTo>
                  <a:pt x="68318" y="6136"/>
                </a:lnTo>
                <a:lnTo>
                  <a:pt x="69955" y="6136"/>
                </a:lnTo>
                <a:lnTo>
                  <a:pt x="69648" y="6341"/>
                </a:lnTo>
                <a:lnTo>
                  <a:pt x="75580" y="6034"/>
                </a:lnTo>
                <a:lnTo>
                  <a:pt x="75068" y="5932"/>
                </a:lnTo>
                <a:lnTo>
                  <a:pt x="75580" y="5523"/>
                </a:lnTo>
                <a:lnTo>
                  <a:pt x="74966" y="5420"/>
                </a:lnTo>
                <a:lnTo>
                  <a:pt x="75068" y="5318"/>
                </a:lnTo>
                <a:lnTo>
                  <a:pt x="71898" y="5523"/>
                </a:lnTo>
                <a:lnTo>
                  <a:pt x="72000" y="5625"/>
                </a:lnTo>
                <a:lnTo>
                  <a:pt x="70261" y="5420"/>
                </a:lnTo>
                <a:lnTo>
                  <a:pt x="70159" y="5523"/>
                </a:lnTo>
                <a:lnTo>
                  <a:pt x="69750" y="5523"/>
                </a:lnTo>
                <a:lnTo>
                  <a:pt x="70261" y="5318"/>
                </a:lnTo>
                <a:lnTo>
                  <a:pt x="69239" y="4909"/>
                </a:lnTo>
                <a:lnTo>
                  <a:pt x="70568" y="4909"/>
                </a:lnTo>
                <a:lnTo>
                  <a:pt x="69443" y="4807"/>
                </a:lnTo>
                <a:lnTo>
                  <a:pt x="70057" y="4705"/>
                </a:lnTo>
                <a:close/>
                <a:moveTo>
                  <a:pt x="165273" y="4705"/>
                </a:moveTo>
                <a:lnTo>
                  <a:pt x="160773" y="4909"/>
                </a:lnTo>
                <a:lnTo>
                  <a:pt x="160875" y="5011"/>
                </a:lnTo>
                <a:lnTo>
                  <a:pt x="160364" y="5114"/>
                </a:lnTo>
                <a:lnTo>
                  <a:pt x="159341" y="5420"/>
                </a:lnTo>
                <a:lnTo>
                  <a:pt x="158727" y="5625"/>
                </a:lnTo>
                <a:lnTo>
                  <a:pt x="158830" y="5727"/>
                </a:lnTo>
                <a:lnTo>
                  <a:pt x="158216" y="5830"/>
                </a:lnTo>
                <a:lnTo>
                  <a:pt x="158727" y="5932"/>
                </a:lnTo>
                <a:lnTo>
                  <a:pt x="158318" y="6239"/>
                </a:lnTo>
                <a:lnTo>
                  <a:pt x="158727" y="6341"/>
                </a:lnTo>
                <a:lnTo>
                  <a:pt x="158318" y="6443"/>
                </a:lnTo>
                <a:lnTo>
                  <a:pt x="158114" y="6648"/>
                </a:lnTo>
                <a:lnTo>
                  <a:pt x="157602" y="6955"/>
                </a:lnTo>
                <a:lnTo>
                  <a:pt x="158114" y="7261"/>
                </a:lnTo>
                <a:lnTo>
                  <a:pt x="160057" y="7057"/>
                </a:lnTo>
                <a:lnTo>
                  <a:pt x="159750" y="6852"/>
                </a:lnTo>
                <a:lnTo>
                  <a:pt x="160159" y="6341"/>
                </a:lnTo>
                <a:lnTo>
                  <a:pt x="160875" y="6239"/>
                </a:lnTo>
                <a:lnTo>
                  <a:pt x="160875" y="6136"/>
                </a:lnTo>
                <a:lnTo>
                  <a:pt x="161182" y="6034"/>
                </a:lnTo>
                <a:lnTo>
                  <a:pt x="160977" y="5932"/>
                </a:lnTo>
                <a:lnTo>
                  <a:pt x="165273" y="4705"/>
                </a:lnTo>
                <a:close/>
                <a:moveTo>
                  <a:pt x="212114" y="6852"/>
                </a:moveTo>
                <a:lnTo>
                  <a:pt x="211500" y="7261"/>
                </a:lnTo>
                <a:lnTo>
                  <a:pt x="214057" y="7364"/>
                </a:lnTo>
                <a:lnTo>
                  <a:pt x="212114" y="6852"/>
                </a:lnTo>
                <a:close/>
                <a:moveTo>
                  <a:pt x="177955" y="7159"/>
                </a:moveTo>
                <a:lnTo>
                  <a:pt x="178568" y="7466"/>
                </a:lnTo>
                <a:lnTo>
                  <a:pt x="177852" y="7261"/>
                </a:lnTo>
                <a:lnTo>
                  <a:pt x="177955" y="7159"/>
                </a:lnTo>
                <a:close/>
                <a:moveTo>
                  <a:pt x="58602" y="6955"/>
                </a:moveTo>
                <a:lnTo>
                  <a:pt x="57375" y="7159"/>
                </a:lnTo>
                <a:lnTo>
                  <a:pt x="57784" y="7568"/>
                </a:lnTo>
                <a:lnTo>
                  <a:pt x="58602" y="7261"/>
                </a:lnTo>
                <a:lnTo>
                  <a:pt x="58602" y="6955"/>
                </a:lnTo>
                <a:close/>
                <a:moveTo>
                  <a:pt x="108307" y="7568"/>
                </a:moveTo>
                <a:lnTo>
                  <a:pt x="108211" y="7587"/>
                </a:lnTo>
                <a:lnTo>
                  <a:pt x="108211" y="7587"/>
                </a:lnTo>
                <a:lnTo>
                  <a:pt x="108381" y="7603"/>
                </a:lnTo>
                <a:lnTo>
                  <a:pt x="108381" y="7603"/>
                </a:lnTo>
                <a:lnTo>
                  <a:pt x="108307" y="7568"/>
                </a:lnTo>
                <a:close/>
                <a:moveTo>
                  <a:pt x="73636" y="7159"/>
                </a:moveTo>
                <a:lnTo>
                  <a:pt x="74659" y="7670"/>
                </a:lnTo>
                <a:lnTo>
                  <a:pt x="76193" y="7670"/>
                </a:lnTo>
                <a:lnTo>
                  <a:pt x="76193" y="7466"/>
                </a:lnTo>
                <a:lnTo>
                  <a:pt x="75989" y="7261"/>
                </a:lnTo>
                <a:lnTo>
                  <a:pt x="73636" y="7159"/>
                </a:lnTo>
                <a:close/>
                <a:moveTo>
                  <a:pt x="108381" y="7603"/>
                </a:moveTo>
                <a:lnTo>
                  <a:pt x="109841" y="8284"/>
                </a:lnTo>
                <a:lnTo>
                  <a:pt x="110250" y="7773"/>
                </a:lnTo>
                <a:lnTo>
                  <a:pt x="108381" y="7603"/>
                </a:lnTo>
                <a:close/>
                <a:moveTo>
                  <a:pt x="68011" y="6852"/>
                </a:moveTo>
                <a:lnTo>
                  <a:pt x="64227" y="7364"/>
                </a:lnTo>
                <a:lnTo>
                  <a:pt x="63511" y="8386"/>
                </a:lnTo>
                <a:lnTo>
                  <a:pt x="63511" y="8386"/>
                </a:lnTo>
                <a:lnTo>
                  <a:pt x="64534" y="8182"/>
                </a:lnTo>
                <a:lnTo>
                  <a:pt x="64739" y="7773"/>
                </a:lnTo>
                <a:lnTo>
                  <a:pt x="65352" y="7773"/>
                </a:lnTo>
                <a:lnTo>
                  <a:pt x="68011" y="6852"/>
                </a:lnTo>
                <a:close/>
                <a:moveTo>
                  <a:pt x="216716" y="8182"/>
                </a:moveTo>
                <a:lnTo>
                  <a:pt x="217227" y="8489"/>
                </a:lnTo>
                <a:lnTo>
                  <a:pt x="217330" y="8182"/>
                </a:lnTo>
                <a:close/>
                <a:moveTo>
                  <a:pt x="62080" y="6852"/>
                </a:moveTo>
                <a:lnTo>
                  <a:pt x="60852" y="7159"/>
                </a:lnTo>
                <a:lnTo>
                  <a:pt x="61568" y="7364"/>
                </a:lnTo>
                <a:lnTo>
                  <a:pt x="61057" y="7466"/>
                </a:lnTo>
                <a:lnTo>
                  <a:pt x="61057" y="7568"/>
                </a:lnTo>
                <a:lnTo>
                  <a:pt x="60341" y="7773"/>
                </a:lnTo>
                <a:lnTo>
                  <a:pt x="60034" y="7466"/>
                </a:lnTo>
                <a:lnTo>
                  <a:pt x="59420" y="7773"/>
                </a:lnTo>
                <a:lnTo>
                  <a:pt x="59727" y="8182"/>
                </a:lnTo>
                <a:lnTo>
                  <a:pt x="60136" y="8284"/>
                </a:lnTo>
                <a:lnTo>
                  <a:pt x="60443" y="8898"/>
                </a:lnTo>
                <a:lnTo>
                  <a:pt x="61159" y="8898"/>
                </a:lnTo>
                <a:lnTo>
                  <a:pt x="61364" y="8489"/>
                </a:lnTo>
                <a:lnTo>
                  <a:pt x="62182" y="8591"/>
                </a:lnTo>
                <a:lnTo>
                  <a:pt x="63205" y="7773"/>
                </a:lnTo>
                <a:lnTo>
                  <a:pt x="62795" y="7875"/>
                </a:lnTo>
                <a:lnTo>
                  <a:pt x="62795" y="7670"/>
                </a:lnTo>
                <a:lnTo>
                  <a:pt x="62898" y="7670"/>
                </a:lnTo>
                <a:lnTo>
                  <a:pt x="62182" y="7568"/>
                </a:lnTo>
                <a:lnTo>
                  <a:pt x="63409" y="7261"/>
                </a:lnTo>
                <a:lnTo>
                  <a:pt x="63205" y="7159"/>
                </a:lnTo>
                <a:lnTo>
                  <a:pt x="63511" y="6852"/>
                </a:lnTo>
                <a:close/>
                <a:moveTo>
                  <a:pt x="47250" y="6443"/>
                </a:moveTo>
                <a:lnTo>
                  <a:pt x="47148" y="6852"/>
                </a:lnTo>
                <a:lnTo>
                  <a:pt x="43977" y="8386"/>
                </a:lnTo>
                <a:lnTo>
                  <a:pt x="44284" y="8386"/>
                </a:lnTo>
                <a:lnTo>
                  <a:pt x="44898" y="8693"/>
                </a:lnTo>
                <a:lnTo>
                  <a:pt x="44795" y="9102"/>
                </a:lnTo>
                <a:lnTo>
                  <a:pt x="44795" y="9102"/>
                </a:lnTo>
                <a:lnTo>
                  <a:pt x="51955" y="7159"/>
                </a:lnTo>
                <a:lnTo>
                  <a:pt x="51545" y="6545"/>
                </a:lnTo>
                <a:lnTo>
                  <a:pt x="50318" y="6750"/>
                </a:lnTo>
                <a:lnTo>
                  <a:pt x="50420" y="6545"/>
                </a:lnTo>
                <a:lnTo>
                  <a:pt x="50011" y="6648"/>
                </a:lnTo>
                <a:lnTo>
                  <a:pt x="50216" y="6545"/>
                </a:lnTo>
                <a:lnTo>
                  <a:pt x="47250" y="6443"/>
                </a:lnTo>
                <a:close/>
                <a:moveTo>
                  <a:pt x="158625" y="7261"/>
                </a:moveTo>
                <a:lnTo>
                  <a:pt x="157602" y="7875"/>
                </a:lnTo>
                <a:lnTo>
                  <a:pt x="157500" y="8182"/>
                </a:lnTo>
                <a:lnTo>
                  <a:pt x="156989" y="8284"/>
                </a:lnTo>
                <a:lnTo>
                  <a:pt x="159034" y="9102"/>
                </a:lnTo>
                <a:lnTo>
                  <a:pt x="158830" y="9102"/>
                </a:lnTo>
                <a:lnTo>
                  <a:pt x="158830" y="9205"/>
                </a:lnTo>
                <a:lnTo>
                  <a:pt x="158727" y="9205"/>
                </a:lnTo>
                <a:lnTo>
                  <a:pt x="158727" y="9307"/>
                </a:lnTo>
                <a:lnTo>
                  <a:pt x="158625" y="9307"/>
                </a:lnTo>
                <a:lnTo>
                  <a:pt x="160773" y="9614"/>
                </a:lnTo>
                <a:lnTo>
                  <a:pt x="160773" y="9614"/>
                </a:lnTo>
                <a:lnTo>
                  <a:pt x="160568" y="9511"/>
                </a:lnTo>
                <a:lnTo>
                  <a:pt x="161489" y="9511"/>
                </a:lnTo>
                <a:lnTo>
                  <a:pt x="159239" y="8080"/>
                </a:lnTo>
                <a:lnTo>
                  <a:pt x="159341" y="7773"/>
                </a:lnTo>
                <a:lnTo>
                  <a:pt x="159545" y="7670"/>
                </a:lnTo>
                <a:lnTo>
                  <a:pt x="159545" y="7466"/>
                </a:lnTo>
                <a:lnTo>
                  <a:pt x="158625" y="7261"/>
                </a:lnTo>
                <a:close/>
                <a:moveTo>
                  <a:pt x="18920" y="9818"/>
                </a:moveTo>
                <a:lnTo>
                  <a:pt x="18511" y="9920"/>
                </a:lnTo>
                <a:lnTo>
                  <a:pt x="18511" y="9920"/>
                </a:lnTo>
                <a:lnTo>
                  <a:pt x="18637" y="9901"/>
                </a:lnTo>
                <a:lnTo>
                  <a:pt x="18637" y="9901"/>
                </a:lnTo>
                <a:lnTo>
                  <a:pt x="18920" y="9818"/>
                </a:lnTo>
                <a:close/>
                <a:moveTo>
                  <a:pt x="137352" y="10125"/>
                </a:moveTo>
                <a:lnTo>
                  <a:pt x="137352" y="10125"/>
                </a:lnTo>
                <a:lnTo>
                  <a:pt x="137352" y="10125"/>
                </a:lnTo>
                <a:close/>
                <a:moveTo>
                  <a:pt x="88977" y="9818"/>
                </a:moveTo>
                <a:lnTo>
                  <a:pt x="88670" y="10125"/>
                </a:lnTo>
                <a:lnTo>
                  <a:pt x="88466" y="10125"/>
                </a:lnTo>
                <a:lnTo>
                  <a:pt x="88364" y="10432"/>
                </a:lnTo>
                <a:lnTo>
                  <a:pt x="88875" y="10534"/>
                </a:lnTo>
                <a:lnTo>
                  <a:pt x="88568" y="10636"/>
                </a:lnTo>
                <a:lnTo>
                  <a:pt x="89489" y="10636"/>
                </a:lnTo>
                <a:lnTo>
                  <a:pt x="90000" y="10227"/>
                </a:lnTo>
                <a:lnTo>
                  <a:pt x="88977" y="9818"/>
                </a:lnTo>
                <a:close/>
                <a:moveTo>
                  <a:pt x="52466" y="7261"/>
                </a:moveTo>
                <a:lnTo>
                  <a:pt x="48170" y="8591"/>
                </a:lnTo>
                <a:lnTo>
                  <a:pt x="48784" y="8693"/>
                </a:lnTo>
                <a:lnTo>
                  <a:pt x="48375" y="8898"/>
                </a:lnTo>
                <a:lnTo>
                  <a:pt x="50216" y="8795"/>
                </a:lnTo>
                <a:lnTo>
                  <a:pt x="50216" y="8795"/>
                </a:lnTo>
                <a:lnTo>
                  <a:pt x="49705" y="8898"/>
                </a:lnTo>
                <a:lnTo>
                  <a:pt x="49807" y="8898"/>
                </a:lnTo>
                <a:lnTo>
                  <a:pt x="47761" y="9307"/>
                </a:lnTo>
                <a:lnTo>
                  <a:pt x="51545" y="9818"/>
                </a:lnTo>
                <a:lnTo>
                  <a:pt x="48273" y="9920"/>
                </a:lnTo>
                <a:lnTo>
                  <a:pt x="47557" y="10534"/>
                </a:lnTo>
                <a:lnTo>
                  <a:pt x="49193" y="10739"/>
                </a:lnTo>
                <a:lnTo>
                  <a:pt x="48989" y="11352"/>
                </a:lnTo>
                <a:lnTo>
                  <a:pt x="54102" y="10534"/>
                </a:lnTo>
                <a:lnTo>
                  <a:pt x="54102" y="10739"/>
                </a:lnTo>
                <a:lnTo>
                  <a:pt x="54818" y="10841"/>
                </a:lnTo>
                <a:lnTo>
                  <a:pt x="54614" y="10943"/>
                </a:lnTo>
                <a:lnTo>
                  <a:pt x="56148" y="11045"/>
                </a:lnTo>
                <a:lnTo>
                  <a:pt x="57170" y="10534"/>
                </a:lnTo>
                <a:lnTo>
                  <a:pt x="56250" y="10739"/>
                </a:lnTo>
                <a:lnTo>
                  <a:pt x="56455" y="10534"/>
                </a:lnTo>
                <a:lnTo>
                  <a:pt x="56352" y="10432"/>
                </a:lnTo>
                <a:lnTo>
                  <a:pt x="58295" y="10023"/>
                </a:lnTo>
                <a:lnTo>
                  <a:pt x="57989" y="9920"/>
                </a:lnTo>
                <a:lnTo>
                  <a:pt x="57989" y="9818"/>
                </a:lnTo>
                <a:lnTo>
                  <a:pt x="56864" y="9409"/>
                </a:lnTo>
                <a:lnTo>
                  <a:pt x="57682" y="7670"/>
                </a:lnTo>
                <a:lnTo>
                  <a:pt x="56455" y="7364"/>
                </a:lnTo>
                <a:lnTo>
                  <a:pt x="55739" y="8489"/>
                </a:lnTo>
                <a:lnTo>
                  <a:pt x="55023" y="8693"/>
                </a:lnTo>
                <a:lnTo>
                  <a:pt x="55023" y="8693"/>
                </a:lnTo>
                <a:lnTo>
                  <a:pt x="55227" y="7875"/>
                </a:lnTo>
                <a:lnTo>
                  <a:pt x="54614" y="7773"/>
                </a:lnTo>
                <a:lnTo>
                  <a:pt x="53591" y="8080"/>
                </a:lnTo>
                <a:lnTo>
                  <a:pt x="53693" y="7977"/>
                </a:lnTo>
                <a:lnTo>
                  <a:pt x="53182" y="8080"/>
                </a:lnTo>
                <a:lnTo>
                  <a:pt x="53182" y="8080"/>
                </a:lnTo>
                <a:lnTo>
                  <a:pt x="53898" y="7773"/>
                </a:lnTo>
                <a:lnTo>
                  <a:pt x="51750" y="7875"/>
                </a:lnTo>
                <a:lnTo>
                  <a:pt x="52466" y="7261"/>
                </a:lnTo>
                <a:close/>
                <a:moveTo>
                  <a:pt x="60341" y="10330"/>
                </a:moveTo>
                <a:lnTo>
                  <a:pt x="58602" y="10841"/>
                </a:lnTo>
                <a:lnTo>
                  <a:pt x="59114" y="11148"/>
                </a:lnTo>
                <a:lnTo>
                  <a:pt x="60136" y="11352"/>
                </a:lnTo>
                <a:lnTo>
                  <a:pt x="61159" y="11045"/>
                </a:lnTo>
                <a:lnTo>
                  <a:pt x="60239" y="10432"/>
                </a:lnTo>
                <a:lnTo>
                  <a:pt x="60341" y="10330"/>
                </a:lnTo>
                <a:close/>
                <a:moveTo>
                  <a:pt x="175193" y="11250"/>
                </a:moveTo>
                <a:lnTo>
                  <a:pt x="176114" y="11557"/>
                </a:lnTo>
                <a:lnTo>
                  <a:pt x="176114" y="12068"/>
                </a:lnTo>
                <a:lnTo>
                  <a:pt x="177136" y="12170"/>
                </a:lnTo>
                <a:lnTo>
                  <a:pt x="177136" y="12170"/>
                </a:lnTo>
                <a:lnTo>
                  <a:pt x="176011" y="12068"/>
                </a:lnTo>
                <a:lnTo>
                  <a:pt x="175193" y="11250"/>
                </a:lnTo>
                <a:close/>
                <a:moveTo>
                  <a:pt x="73023" y="11557"/>
                </a:moveTo>
                <a:lnTo>
                  <a:pt x="72307" y="12375"/>
                </a:lnTo>
                <a:lnTo>
                  <a:pt x="73432" y="12375"/>
                </a:lnTo>
                <a:lnTo>
                  <a:pt x="74148" y="11659"/>
                </a:lnTo>
                <a:lnTo>
                  <a:pt x="73023" y="11557"/>
                </a:lnTo>
                <a:close/>
                <a:moveTo>
                  <a:pt x="108409" y="13295"/>
                </a:moveTo>
                <a:lnTo>
                  <a:pt x="108716" y="13398"/>
                </a:lnTo>
                <a:lnTo>
                  <a:pt x="108818" y="13398"/>
                </a:lnTo>
                <a:lnTo>
                  <a:pt x="108409" y="13295"/>
                </a:lnTo>
                <a:close/>
                <a:moveTo>
                  <a:pt x="9205" y="13807"/>
                </a:moveTo>
                <a:lnTo>
                  <a:pt x="9102" y="13909"/>
                </a:lnTo>
                <a:lnTo>
                  <a:pt x="9205" y="13909"/>
                </a:lnTo>
                <a:lnTo>
                  <a:pt x="9205" y="13807"/>
                </a:lnTo>
                <a:close/>
                <a:moveTo>
                  <a:pt x="5420" y="11045"/>
                </a:moveTo>
                <a:lnTo>
                  <a:pt x="0" y="14420"/>
                </a:lnTo>
                <a:lnTo>
                  <a:pt x="511" y="14318"/>
                </a:lnTo>
                <a:lnTo>
                  <a:pt x="1227" y="13909"/>
                </a:lnTo>
                <a:lnTo>
                  <a:pt x="1227" y="13705"/>
                </a:lnTo>
                <a:lnTo>
                  <a:pt x="1739" y="13398"/>
                </a:lnTo>
                <a:lnTo>
                  <a:pt x="1636" y="13500"/>
                </a:lnTo>
                <a:lnTo>
                  <a:pt x="2352" y="13295"/>
                </a:lnTo>
                <a:lnTo>
                  <a:pt x="2148" y="13398"/>
                </a:lnTo>
                <a:lnTo>
                  <a:pt x="2761" y="13193"/>
                </a:lnTo>
                <a:lnTo>
                  <a:pt x="2761" y="13193"/>
                </a:lnTo>
                <a:lnTo>
                  <a:pt x="1636" y="14011"/>
                </a:lnTo>
                <a:lnTo>
                  <a:pt x="3273" y="14114"/>
                </a:lnTo>
                <a:lnTo>
                  <a:pt x="3068" y="14625"/>
                </a:lnTo>
                <a:lnTo>
                  <a:pt x="3375" y="15034"/>
                </a:lnTo>
                <a:lnTo>
                  <a:pt x="3989" y="14932"/>
                </a:lnTo>
                <a:lnTo>
                  <a:pt x="3682" y="15136"/>
                </a:lnTo>
                <a:lnTo>
                  <a:pt x="4295" y="14932"/>
                </a:lnTo>
                <a:lnTo>
                  <a:pt x="4193" y="15034"/>
                </a:lnTo>
                <a:lnTo>
                  <a:pt x="4193" y="15034"/>
                </a:lnTo>
                <a:lnTo>
                  <a:pt x="4602" y="14727"/>
                </a:lnTo>
                <a:lnTo>
                  <a:pt x="4500" y="14625"/>
                </a:lnTo>
                <a:lnTo>
                  <a:pt x="5523" y="14318"/>
                </a:lnTo>
                <a:lnTo>
                  <a:pt x="5318" y="14318"/>
                </a:lnTo>
                <a:lnTo>
                  <a:pt x="5830" y="14114"/>
                </a:lnTo>
                <a:lnTo>
                  <a:pt x="5727" y="14114"/>
                </a:lnTo>
                <a:lnTo>
                  <a:pt x="5727" y="13909"/>
                </a:lnTo>
                <a:lnTo>
                  <a:pt x="6136" y="14011"/>
                </a:lnTo>
                <a:lnTo>
                  <a:pt x="6750" y="14011"/>
                </a:lnTo>
                <a:lnTo>
                  <a:pt x="6852" y="13807"/>
                </a:lnTo>
                <a:lnTo>
                  <a:pt x="7159" y="13909"/>
                </a:lnTo>
                <a:lnTo>
                  <a:pt x="8386" y="13500"/>
                </a:lnTo>
                <a:lnTo>
                  <a:pt x="8080" y="13398"/>
                </a:lnTo>
                <a:lnTo>
                  <a:pt x="7977" y="13398"/>
                </a:lnTo>
                <a:lnTo>
                  <a:pt x="8080" y="13193"/>
                </a:lnTo>
                <a:lnTo>
                  <a:pt x="8080" y="12886"/>
                </a:lnTo>
                <a:lnTo>
                  <a:pt x="7364" y="12682"/>
                </a:lnTo>
                <a:lnTo>
                  <a:pt x="7364" y="12682"/>
                </a:lnTo>
                <a:lnTo>
                  <a:pt x="7568" y="12784"/>
                </a:lnTo>
                <a:lnTo>
                  <a:pt x="6852" y="12886"/>
                </a:lnTo>
                <a:lnTo>
                  <a:pt x="7261" y="12682"/>
                </a:lnTo>
                <a:lnTo>
                  <a:pt x="6341" y="12682"/>
                </a:lnTo>
                <a:lnTo>
                  <a:pt x="6034" y="12989"/>
                </a:lnTo>
                <a:lnTo>
                  <a:pt x="6034" y="13193"/>
                </a:lnTo>
                <a:lnTo>
                  <a:pt x="5625" y="13398"/>
                </a:lnTo>
                <a:lnTo>
                  <a:pt x="5625" y="13398"/>
                </a:lnTo>
                <a:lnTo>
                  <a:pt x="5932" y="13193"/>
                </a:lnTo>
                <a:lnTo>
                  <a:pt x="5523" y="13295"/>
                </a:lnTo>
                <a:lnTo>
                  <a:pt x="5523" y="13091"/>
                </a:lnTo>
                <a:lnTo>
                  <a:pt x="6545" y="12375"/>
                </a:lnTo>
                <a:lnTo>
                  <a:pt x="6136" y="12375"/>
                </a:lnTo>
                <a:lnTo>
                  <a:pt x="6648" y="12068"/>
                </a:lnTo>
                <a:lnTo>
                  <a:pt x="5830" y="11659"/>
                </a:lnTo>
                <a:lnTo>
                  <a:pt x="5932" y="11557"/>
                </a:lnTo>
                <a:lnTo>
                  <a:pt x="5727" y="11352"/>
                </a:lnTo>
                <a:lnTo>
                  <a:pt x="5523" y="11557"/>
                </a:lnTo>
                <a:lnTo>
                  <a:pt x="5523" y="11352"/>
                </a:lnTo>
                <a:lnTo>
                  <a:pt x="5625" y="11250"/>
                </a:lnTo>
                <a:lnTo>
                  <a:pt x="5420" y="11045"/>
                </a:lnTo>
                <a:close/>
                <a:moveTo>
                  <a:pt x="113011" y="13193"/>
                </a:moveTo>
                <a:lnTo>
                  <a:pt x="112807" y="13398"/>
                </a:lnTo>
                <a:lnTo>
                  <a:pt x="112500" y="13398"/>
                </a:lnTo>
                <a:lnTo>
                  <a:pt x="112193" y="13602"/>
                </a:lnTo>
                <a:lnTo>
                  <a:pt x="111682" y="13500"/>
                </a:lnTo>
                <a:lnTo>
                  <a:pt x="111682" y="13500"/>
                </a:lnTo>
                <a:lnTo>
                  <a:pt x="111784" y="13807"/>
                </a:lnTo>
                <a:lnTo>
                  <a:pt x="111170" y="13500"/>
                </a:lnTo>
                <a:lnTo>
                  <a:pt x="110864" y="13500"/>
                </a:lnTo>
                <a:lnTo>
                  <a:pt x="110864" y="13807"/>
                </a:lnTo>
                <a:lnTo>
                  <a:pt x="110250" y="13602"/>
                </a:lnTo>
                <a:lnTo>
                  <a:pt x="110148" y="14011"/>
                </a:lnTo>
                <a:lnTo>
                  <a:pt x="109739" y="14011"/>
                </a:lnTo>
                <a:lnTo>
                  <a:pt x="109636" y="14216"/>
                </a:lnTo>
                <a:lnTo>
                  <a:pt x="109432" y="14114"/>
                </a:lnTo>
                <a:lnTo>
                  <a:pt x="109534" y="14011"/>
                </a:lnTo>
                <a:lnTo>
                  <a:pt x="109330" y="13807"/>
                </a:lnTo>
                <a:lnTo>
                  <a:pt x="109534" y="13602"/>
                </a:lnTo>
                <a:lnTo>
                  <a:pt x="108716" y="13398"/>
                </a:lnTo>
                <a:lnTo>
                  <a:pt x="108511" y="13398"/>
                </a:lnTo>
                <a:lnTo>
                  <a:pt x="108716" y="13705"/>
                </a:lnTo>
                <a:lnTo>
                  <a:pt x="108102" y="13500"/>
                </a:lnTo>
                <a:lnTo>
                  <a:pt x="108102" y="13500"/>
                </a:lnTo>
                <a:lnTo>
                  <a:pt x="108205" y="13602"/>
                </a:lnTo>
                <a:lnTo>
                  <a:pt x="108102" y="13705"/>
                </a:lnTo>
                <a:lnTo>
                  <a:pt x="107898" y="13705"/>
                </a:lnTo>
                <a:lnTo>
                  <a:pt x="108205" y="13807"/>
                </a:lnTo>
                <a:lnTo>
                  <a:pt x="107693" y="13807"/>
                </a:lnTo>
                <a:lnTo>
                  <a:pt x="107795" y="14011"/>
                </a:lnTo>
                <a:lnTo>
                  <a:pt x="107386" y="14011"/>
                </a:lnTo>
                <a:lnTo>
                  <a:pt x="109125" y="14114"/>
                </a:lnTo>
                <a:lnTo>
                  <a:pt x="108614" y="14318"/>
                </a:lnTo>
                <a:lnTo>
                  <a:pt x="109125" y="14318"/>
                </a:lnTo>
                <a:lnTo>
                  <a:pt x="109125" y="14420"/>
                </a:lnTo>
                <a:lnTo>
                  <a:pt x="107898" y="14523"/>
                </a:lnTo>
                <a:lnTo>
                  <a:pt x="107795" y="14727"/>
                </a:lnTo>
                <a:lnTo>
                  <a:pt x="109227" y="14830"/>
                </a:lnTo>
                <a:lnTo>
                  <a:pt x="108818" y="15136"/>
                </a:lnTo>
                <a:lnTo>
                  <a:pt x="109227" y="15034"/>
                </a:lnTo>
                <a:lnTo>
                  <a:pt x="108307" y="15341"/>
                </a:lnTo>
                <a:lnTo>
                  <a:pt x="108716" y="15545"/>
                </a:lnTo>
                <a:lnTo>
                  <a:pt x="109432" y="15443"/>
                </a:lnTo>
                <a:lnTo>
                  <a:pt x="111375" y="15852"/>
                </a:lnTo>
                <a:lnTo>
                  <a:pt x="114648" y="14625"/>
                </a:lnTo>
                <a:lnTo>
                  <a:pt x="114648" y="14216"/>
                </a:lnTo>
                <a:lnTo>
                  <a:pt x="114034" y="13807"/>
                </a:lnTo>
                <a:lnTo>
                  <a:pt x="113830" y="13500"/>
                </a:lnTo>
                <a:lnTo>
                  <a:pt x="114239" y="13295"/>
                </a:lnTo>
                <a:lnTo>
                  <a:pt x="113011" y="13193"/>
                </a:lnTo>
                <a:close/>
                <a:moveTo>
                  <a:pt x="65557" y="13705"/>
                </a:moveTo>
                <a:lnTo>
                  <a:pt x="63102" y="15750"/>
                </a:lnTo>
                <a:lnTo>
                  <a:pt x="63818" y="15750"/>
                </a:lnTo>
                <a:lnTo>
                  <a:pt x="64023" y="16159"/>
                </a:lnTo>
                <a:lnTo>
                  <a:pt x="66309" y="15364"/>
                </a:lnTo>
                <a:lnTo>
                  <a:pt x="66309" y="15364"/>
                </a:lnTo>
                <a:lnTo>
                  <a:pt x="67091" y="15852"/>
                </a:lnTo>
                <a:lnTo>
                  <a:pt x="68114" y="15545"/>
                </a:lnTo>
                <a:lnTo>
                  <a:pt x="67091" y="15443"/>
                </a:lnTo>
                <a:lnTo>
                  <a:pt x="67295" y="14830"/>
                </a:lnTo>
                <a:lnTo>
                  <a:pt x="65659" y="14011"/>
                </a:lnTo>
                <a:lnTo>
                  <a:pt x="65557" y="13705"/>
                </a:lnTo>
                <a:close/>
                <a:moveTo>
                  <a:pt x="128864" y="16773"/>
                </a:moveTo>
                <a:lnTo>
                  <a:pt x="128455" y="16875"/>
                </a:lnTo>
                <a:lnTo>
                  <a:pt x="128455" y="16875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8864" y="16773"/>
                </a:lnTo>
                <a:close/>
                <a:moveTo>
                  <a:pt x="73227" y="6955"/>
                </a:moveTo>
                <a:lnTo>
                  <a:pt x="70773" y="7364"/>
                </a:lnTo>
                <a:lnTo>
                  <a:pt x="71080" y="7670"/>
                </a:lnTo>
                <a:lnTo>
                  <a:pt x="70159" y="7773"/>
                </a:lnTo>
                <a:lnTo>
                  <a:pt x="70466" y="8080"/>
                </a:lnTo>
                <a:lnTo>
                  <a:pt x="70466" y="8386"/>
                </a:lnTo>
                <a:lnTo>
                  <a:pt x="69443" y="8386"/>
                </a:lnTo>
                <a:lnTo>
                  <a:pt x="69955" y="8693"/>
                </a:lnTo>
                <a:lnTo>
                  <a:pt x="69545" y="9205"/>
                </a:lnTo>
                <a:lnTo>
                  <a:pt x="68318" y="9205"/>
                </a:lnTo>
                <a:lnTo>
                  <a:pt x="69545" y="8898"/>
                </a:lnTo>
                <a:lnTo>
                  <a:pt x="69136" y="8489"/>
                </a:lnTo>
                <a:lnTo>
                  <a:pt x="69443" y="7773"/>
                </a:lnTo>
                <a:lnTo>
                  <a:pt x="71284" y="6955"/>
                </a:lnTo>
                <a:lnTo>
                  <a:pt x="71284" y="6955"/>
                </a:lnTo>
                <a:lnTo>
                  <a:pt x="67193" y="8284"/>
                </a:lnTo>
                <a:lnTo>
                  <a:pt x="66682" y="8898"/>
                </a:lnTo>
                <a:lnTo>
                  <a:pt x="67909" y="9205"/>
                </a:lnTo>
                <a:lnTo>
                  <a:pt x="66477" y="9205"/>
                </a:lnTo>
                <a:lnTo>
                  <a:pt x="68114" y="9716"/>
                </a:lnTo>
                <a:lnTo>
                  <a:pt x="67909" y="9920"/>
                </a:lnTo>
                <a:lnTo>
                  <a:pt x="70875" y="10125"/>
                </a:lnTo>
                <a:lnTo>
                  <a:pt x="70875" y="10023"/>
                </a:lnTo>
                <a:lnTo>
                  <a:pt x="72205" y="10227"/>
                </a:lnTo>
                <a:lnTo>
                  <a:pt x="72614" y="9716"/>
                </a:lnTo>
                <a:lnTo>
                  <a:pt x="73534" y="9920"/>
                </a:lnTo>
                <a:lnTo>
                  <a:pt x="73432" y="10227"/>
                </a:lnTo>
                <a:lnTo>
                  <a:pt x="73841" y="10330"/>
                </a:lnTo>
                <a:lnTo>
                  <a:pt x="73636" y="10432"/>
                </a:lnTo>
                <a:lnTo>
                  <a:pt x="74148" y="10330"/>
                </a:lnTo>
                <a:lnTo>
                  <a:pt x="74250" y="10739"/>
                </a:lnTo>
                <a:lnTo>
                  <a:pt x="73432" y="11148"/>
                </a:lnTo>
                <a:lnTo>
                  <a:pt x="74685" y="10969"/>
                </a:lnTo>
                <a:lnTo>
                  <a:pt x="74761" y="11045"/>
                </a:lnTo>
                <a:lnTo>
                  <a:pt x="74557" y="11148"/>
                </a:lnTo>
                <a:lnTo>
                  <a:pt x="75375" y="11557"/>
                </a:lnTo>
                <a:lnTo>
                  <a:pt x="75477" y="12273"/>
                </a:lnTo>
                <a:lnTo>
                  <a:pt x="73534" y="13398"/>
                </a:lnTo>
                <a:lnTo>
                  <a:pt x="73636" y="13807"/>
                </a:lnTo>
                <a:lnTo>
                  <a:pt x="72000" y="14216"/>
                </a:lnTo>
                <a:lnTo>
                  <a:pt x="72000" y="14318"/>
                </a:lnTo>
                <a:lnTo>
                  <a:pt x="72000" y="14420"/>
                </a:lnTo>
                <a:lnTo>
                  <a:pt x="71898" y="14625"/>
                </a:lnTo>
                <a:lnTo>
                  <a:pt x="72000" y="14318"/>
                </a:lnTo>
                <a:lnTo>
                  <a:pt x="71080" y="14114"/>
                </a:lnTo>
                <a:lnTo>
                  <a:pt x="70057" y="14727"/>
                </a:lnTo>
                <a:lnTo>
                  <a:pt x="70977" y="15136"/>
                </a:lnTo>
                <a:lnTo>
                  <a:pt x="72307" y="14727"/>
                </a:lnTo>
                <a:lnTo>
                  <a:pt x="72818" y="14830"/>
                </a:lnTo>
                <a:lnTo>
                  <a:pt x="72716" y="15034"/>
                </a:lnTo>
                <a:lnTo>
                  <a:pt x="72716" y="15034"/>
                </a:lnTo>
                <a:lnTo>
                  <a:pt x="73330" y="14830"/>
                </a:lnTo>
                <a:lnTo>
                  <a:pt x="73125" y="15034"/>
                </a:lnTo>
                <a:lnTo>
                  <a:pt x="73739" y="15545"/>
                </a:lnTo>
                <a:lnTo>
                  <a:pt x="73636" y="15648"/>
                </a:lnTo>
                <a:lnTo>
                  <a:pt x="74148" y="15750"/>
                </a:lnTo>
                <a:lnTo>
                  <a:pt x="73636" y="15955"/>
                </a:lnTo>
                <a:lnTo>
                  <a:pt x="74250" y="16261"/>
                </a:lnTo>
                <a:lnTo>
                  <a:pt x="74045" y="16364"/>
                </a:lnTo>
                <a:lnTo>
                  <a:pt x="76909" y="17386"/>
                </a:lnTo>
                <a:lnTo>
                  <a:pt x="77318" y="17080"/>
                </a:lnTo>
                <a:lnTo>
                  <a:pt x="76398" y="16364"/>
                </a:lnTo>
                <a:lnTo>
                  <a:pt x="76500" y="16261"/>
                </a:lnTo>
                <a:lnTo>
                  <a:pt x="75989" y="15648"/>
                </a:lnTo>
                <a:lnTo>
                  <a:pt x="76705" y="15648"/>
                </a:lnTo>
                <a:lnTo>
                  <a:pt x="78034" y="16568"/>
                </a:lnTo>
                <a:lnTo>
                  <a:pt x="78239" y="16364"/>
                </a:lnTo>
                <a:lnTo>
                  <a:pt x="78545" y="16364"/>
                </a:lnTo>
                <a:lnTo>
                  <a:pt x="78545" y="15648"/>
                </a:lnTo>
                <a:lnTo>
                  <a:pt x="78955" y="15955"/>
                </a:lnTo>
                <a:lnTo>
                  <a:pt x="78955" y="15443"/>
                </a:lnTo>
                <a:lnTo>
                  <a:pt x="79057" y="15341"/>
                </a:lnTo>
                <a:lnTo>
                  <a:pt x="78750" y="15341"/>
                </a:lnTo>
                <a:lnTo>
                  <a:pt x="78545" y="15136"/>
                </a:lnTo>
                <a:lnTo>
                  <a:pt x="78955" y="14932"/>
                </a:lnTo>
                <a:lnTo>
                  <a:pt x="78648" y="14932"/>
                </a:lnTo>
                <a:lnTo>
                  <a:pt x="78955" y="14830"/>
                </a:lnTo>
                <a:lnTo>
                  <a:pt x="78648" y="14625"/>
                </a:lnTo>
                <a:lnTo>
                  <a:pt x="78034" y="14625"/>
                </a:lnTo>
                <a:lnTo>
                  <a:pt x="77830" y="14216"/>
                </a:lnTo>
                <a:lnTo>
                  <a:pt x="78034" y="14114"/>
                </a:lnTo>
                <a:lnTo>
                  <a:pt x="77523" y="14011"/>
                </a:lnTo>
                <a:lnTo>
                  <a:pt x="77727" y="13807"/>
                </a:lnTo>
                <a:lnTo>
                  <a:pt x="77318" y="13398"/>
                </a:lnTo>
                <a:lnTo>
                  <a:pt x="78341" y="13602"/>
                </a:lnTo>
                <a:lnTo>
                  <a:pt x="78136" y="13193"/>
                </a:lnTo>
                <a:lnTo>
                  <a:pt x="78545" y="13091"/>
                </a:lnTo>
                <a:lnTo>
                  <a:pt x="79466" y="13398"/>
                </a:lnTo>
                <a:lnTo>
                  <a:pt x="79159" y="13602"/>
                </a:lnTo>
                <a:lnTo>
                  <a:pt x="79159" y="13602"/>
                </a:lnTo>
                <a:lnTo>
                  <a:pt x="80284" y="13295"/>
                </a:lnTo>
                <a:lnTo>
                  <a:pt x="79466" y="13909"/>
                </a:lnTo>
                <a:lnTo>
                  <a:pt x="79568" y="14318"/>
                </a:lnTo>
                <a:lnTo>
                  <a:pt x="79977" y="14114"/>
                </a:lnTo>
                <a:lnTo>
                  <a:pt x="80182" y="14420"/>
                </a:lnTo>
                <a:lnTo>
                  <a:pt x="80489" y="14420"/>
                </a:lnTo>
                <a:lnTo>
                  <a:pt x="80693" y="13909"/>
                </a:lnTo>
                <a:lnTo>
                  <a:pt x="80489" y="13909"/>
                </a:lnTo>
                <a:lnTo>
                  <a:pt x="81818" y="13602"/>
                </a:lnTo>
                <a:lnTo>
                  <a:pt x="81511" y="13398"/>
                </a:lnTo>
                <a:lnTo>
                  <a:pt x="81716" y="13295"/>
                </a:lnTo>
                <a:lnTo>
                  <a:pt x="81614" y="13193"/>
                </a:lnTo>
                <a:lnTo>
                  <a:pt x="82023" y="13295"/>
                </a:lnTo>
                <a:lnTo>
                  <a:pt x="82023" y="12989"/>
                </a:lnTo>
                <a:lnTo>
                  <a:pt x="82227" y="12989"/>
                </a:lnTo>
                <a:lnTo>
                  <a:pt x="82227" y="12682"/>
                </a:lnTo>
                <a:lnTo>
                  <a:pt x="81000" y="12886"/>
                </a:lnTo>
                <a:lnTo>
                  <a:pt x="81716" y="12477"/>
                </a:lnTo>
                <a:lnTo>
                  <a:pt x="80591" y="12375"/>
                </a:lnTo>
                <a:lnTo>
                  <a:pt x="81307" y="12170"/>
                </a:lnTo>
                <a:lnTo>
                  <a:pt x="80591" y="11966"/>
                </a:lnTo>
                <a:lnTo>
                  <a:pt x="80795" y="11864"/>
                </a:lnTo>
                <a:lnTo>
                  <a:pt x="80284" y="12068"/>
                </a:lnTo>
                <a:lnTo>
                  <a:pt x="80386" y="11864"/>
                </a:lnTo>
                <a:lnTo>
                  <a:pt x="80080" y="11864"/>
                </a:lnTo>
                <a:lnTo>
                  <a:pt x="80182" y="11761"/>
                </a:lnTo>
                <a:lnTo>
                  <a:pt x="79670" y="11966"/>
                </a:lnTo>
                <a:lnTo>
                  <a:pt x="80080" y="11557"/>
                </a:lnTo>
                <a:lnTo>
                  <a:pt x="79670" y="11761"/>
                </a:lnTo>
                <a:lnTo>
                  <a:pt x="79466" y="11761"/>
                </a:lnTo>
                <a:lnTo>
                  <a:pt x="79568" y="11557"/>
                </a:lnTo>
                <a:lnTo>
                  <a:pt x="79773" y="11455"/>
                </a:lnTo>
                <a:lnTo>
                  <a:pt x="79057" y="11352"/>
                </a:lnTo>
                <a:lnTo>
                  <a:pt x="78955" y="11148"/>
                </a:lnTo>
                <a:lnTo>
                  <a:pt x="78239" y="11045"/>
                </a:lnTo>
                <a:lnTo>
                  <a:pt x="79466" y="10943"/>
                </a:lnTo>
                <a:lnTo>
                  <a:pt x="78648" y="10841"/>
                </a:lnTo>
                <a:lnTo>
                  <a:pt x="80284" y="10739"/>
                </a:lnTo>
                <a:lnTo>
                  <a:pt x="78648" y="10534"/>
                </a:lnTo>
                <a:lnTo>
                  <a:pt x="80080" y="10330"/>
                </a:lnTo>
                <a:lnTo>
                  <a:pt x="79670" y="10023"/>
                </a:lnTo>
                <a:lnTo>
                  <a:pt x="79057" y="10125"/>
                </a:lnTo>
                <a:lnTo>
                  <a:pt x="79364" y="9920"/>
                </a:lnTo>
                <a:lnTo>
                  <a:pt x="78443" y="10023"/>
                </a:lnTo>
                <a:lnTo>
                  <a:pt x="79568" y="9716"/>
                </a:lnTo>
                <a:lnTo>
                  <a:pt x="79466" y="9409"/>
                </a:lnTo>
                <a:lnTo>
                  <a:pt x="78750" y="9409"/>
                </a:lnTo>
                <a:lnTo>
                  <a:pt x="77625" y="10023"/>
                </a:lnTo>
                <a:lnTo>
                  <a:pt x="77420" y="9716"/>
                </a:lnTo>
                <a:lnTo>
                  <a:pt x="78545" y="9205"/>
                </a:lnTo>
                <a:lnTo>
                  <a:pt x="77216" y="9409"/>
                </a:lnTo>
                <a:lnTo>
                  <a:pt x="77216" y="9409"/>
                </a:lnTo>
                <a:lnTo>
                  <a:pt x="78341" y="8898"/>
                </a:lnTo>
                <a:lnTo>
                  <a:pt x="76500" y="8898"/>
                </a:lnTo>
                <a:lnTo>
                  <a:pt x="77011" y="8591"/>
                </a:lnTo>
                <a:lnTo>
                  <a:pt x="75886" y="9000"/>
                </a:lnTo>
                <a:lnTo>
                  <a:pt x="76398" y="8693"/>
                </a:lnTo>
                <a:lnTo>
                  <a:pt x="76091" y="8693"/>
                </a:lnTo>
                <a:lnTo>
                  <a:pt x="76807" y="8386"/>
                </a:lnTo>
                <a:lnTo>
                  <a:pt x="76807" y="8386"/>
                </a:lnTo>
                <a:lnTo>
                  <a:pt x="75580" y="8591"/>
                </a:lnTo>
                <a:lnTo>
                  <a:pt x="75580" y="8591"/>
                </a:lnTo>
                <a:lnTo>
                  <a:pt x="76500" y="8182"/>
                </a:lnTo>
                <a:lnTo>
                  <a:pt x="74761" y="7875"/>
                </a:lnTo>
                <a:lnTo>
                  <a:pt x="74761" y="7875"/>
                </a:lnTo>
                <a:lnTo>
                  <a:pt x="74864" y="8182"/>
                </a:lnTo>
                <a:lnTo>
                  <a:pt x="74045" y="8489"/>
                </a:lnTo>
                <a:lnTo>
                  <a:pt x="73739" y="8080"/>
                </a:lnTo>
                <a:lnTo>
                  <a:pt x="72511" y="8489"/>
                </a:lnTo>
                <a:lnTo>
                  <a:pt x="72818" y="8284"/>
                </a:lnTo>
                <a:lnTo>
                  <a:pt x="72716" y="8182"/>
                </a:lnTo>
                <a:lnTo>
                  <a:pt x="73125" y="7977"/>
                </a:lnTo>
                <a:lnTo>
                  <a:pt x="72614" y="8182"/>
                </a:lnTo>
                <a:lnTo>
                  <a:pt x="73534" y="7773"/>
                </a:lnTo>
                <a:lnTo>
                  <a:pt x="73227" y="6955"/>
                </a:lnTo>
                <a:close/>
                <a:moveTo>
                  <a:pt x="103500" y="0"/>
                </a:moveTo>
                <a:lnTo>
                  <a:pt x="103807" y="102"/>
                </a:lnTo>
                <a:lnTo>
                  <a:pt x="99205" y="205"/>
                </a:lnTo>
                <a:lnTo>
                  <a:pt x="101864" y="307"/>
                </a:lnTo>
                <a:lnTo>
                  <a:pt x="99614" y="409"/>
                </a:lnTo>
                <a:lnTo>
                  <a:pt x="100125" y="511"/>
                </a:lnTo>
                <a:lnTo>
                  <a:pt x="99818" y="818"/>
                </a:lnTo>
                <a:lnTo>
                  <a:pt x="97057" y="511"/>
                </a:lnTo>
                <a:lnTo>
                  <a:pt x="97057" y="818"/>
                </a:lnTo>
                <a:lnTo>
                  <a:pt x="94705" y="1023"/>
                </a:lnTo>
                <a:lnTo>
                  <a:pt x="94705" y="614"/>
                </a:lnTo>
                <a:lnTo>
                  <a:pt x="91841" y="818"/>
                </a:lnTo>
                <a:lnTo>
                  <a:pt x="92966" y="1227"/>
                </a:lnTo>
                <a:lnTo>
                  <a:pt x="90716" y="920"/>
                </a:lnTo>
                <a:lnTo>
                  <a:pt x="86625" y="1841"/>
                </a:lnTo>
                <a:lnTo>
                  <a:pt x="86932" y="2148"/>
                </a:lnTo>
                <a:lnTo>
                  <a:pt x="87955" y="2045"/>
                </a:lnTo>
                <a:lnTo>
                  <a:pt x="87955" y="2045"/>
                </a:lnTo>
                <a:lnTo>
                  <a:pt x="81818" y="3477"/>
                </a:lnTo>
                <a:lnTo>
                  <a:pt x="83148" y="3682"/>
                </a:lnTo>
                <a:lnTo>
                  <a:pt x="82841" y="3784"/>
                </a:lnTo>
                <a:lnTo>
                  <a:pt x="85091" y="3989"/>
                </a:lnTo>
                <a:lnTo>
                  <a:pt x="82023" y="4295"/>
                </a:lnTo>
                <a:lnTo>
                  <a:pt x="82125" y="4398"/>
                </a:lnTo>
                <a:lnTo>
                  <a:pt x="82125" y="4500"/>
                </a:lnTo>
                <a:lnTo>
                  <a:pt x="83557" y="4602"/>
                </a:lnTo>
                <a:lnTo>
                  <a:pt x="82534" y="4807"/>
                </a:lnTo>
                <a:lnTo>
                  <a:pt x="88568" y="5318"/>
                </a:lnTo>
                <a:lnTo>
                  <a:pt x="88568" y="5625"/>
                </a:lnTo>
                <a:lnTo>
                  <a:pt x="89489" y="6341"/>
                </a:lnTo>
                <a:lnTo>
                  <a:pt x="88670" y="6648"/>
                </a:lnTo>
                <a:lnTo>
                  <a:pt x="89386" y="6750"/>
                </a:lnTo>
                <a:lnTo>
                  <a:pt x="89182" y="7057"/>
                </a:lnTo>
                <a:lnTo>
                  <a:pt x="89386" y="7466"/>
                </a:lnTo>
                <a:lnTo>
                  <a:pt x="89386" y="7568"/>
                </a:lnTo>
                <a:lnTo>
                  <a:pt x="89591" y="7773"/>
                </a:lnTo>
                <a:lnTo>
                  <a:pt x="88977" y="7977"/>
                </a:lnTo>
                <a:lnTo>
                  <a:pt x="89080" y="8080"/>
                </a:lnTo>
                <a:lnTo>
                  <a:pt x="88773" y="8182"/>
                </a:lnTo>
                <a:lnTo>
                  <a:pt x="88773" y="8182"/>
                </a:lnTo>
                <a:lnTo>
                  <a:pt x="89386" y="8080"/>
                </a:lnTo>
                <a:lnTo>
                  <a:pt x="88568" y="8795"/>
                </a:lnTo>
                <a:lnTo>
                  <a:pt x="90102" y="8489"/>
                </a:lnTo>
                <a:lnTo>
                  <a:pt x="90102" y="8591"/>
                </a:lnTo>
                <a:lnTo>
                  <a:pt x="90205" y="8591"/>
                </a:lnTo>
                <a:lnTo>
                  <a:pt x="90205" y="8693"/>
                </a:lnTo>
                <a:lnTo>
                  <a:pt x="91023" y="8693"/>
                </a:lnTo>
                <a:lnTo>
                  <a:pt x="90000" y="9102"/>
                </a:lnTo>
                <a:lnTo>
                  <a:pt x="91227" y="9205"/>
                </a:lnTo>
                <a:lnTo>
                  <a:pt x="90716" y="9205"/>
                </a:lnTo>
                <a:lnTo>
                  <a:pt x="91023" y="9409"/>
                </a:lnTo>
                <a:lnTo>
                  <a:pt x="91227" y="9716"/>
                </a:lnTo>
                <a:lnTo>
                  <a:pt x="88875" y="9614"/>
                </a:lnTo>
                <a:lnTo>
                  <a:pt x="91330" y="10125"/>
                </a:lnTo>
                <a:lnTo>
                  <a:pt x="90511" y="10739"/>
                </a:lnTo>
                <a:lnTo>
                  <a:pt x="91023" y="10739"/>
                </a:lnTo>
                <a:lnTo>
                  <a:pt x="90511" y="10841"/>
                </a:lnTo>
                <a:lnTo>
                  <a:pt x="90205" y="11148"/>
                </a:lnTo>
                <a:lnTo>
                  <a:pt x="90511" y="11148"/>
                </a:lnTo>
                <a:lnTo>
                  <a:pt x="88568" y="11557"/>
                </a:lnTo>
                <a:lnTo>
                  <a:pt x="90102" y="11455"/>
                </a:lnTo>
                <a:lnTo>
                  <a:pt x="88057" y="12170"/>
                </a:lnTo>
                <a:lnTo>
                  <a:pt x="90102" y="11966"/>
                </a:lnTo>
                <a:lnTo>
                  <a:pt x="89898" y="12068"/>
                </a:lnTo>
                <a:lnTo>
                  <a:pt x="90205" y="12273"/>
                </a:lnTo>
                <a:lnTo>
                  <a:pt x="88261" y="12273"/>
                </a:lnTo>
                <a:lnTo>
                  <a:pt x="87955" y="12784"/>
                </a:lnTo>
                <a:lnTo>
                  <a:pt x="88773" y="12784"/>
                </a:lnTo>
                <a:lnTo>
                  <a:pt x="87648" y="13500"/>
                </a:lnTo>
                <a:lnTo>
                  <a:pt x="89489" y="12784"/>
                </a:lnTo>
                <a:lnTo>
                  <a:pt x="89489" y="12784"/>
                </a:lnTo>
                <a:lnTo>
                  <a:pt x="87750" y="13602"/>
                </a:lnTo>
                <a:lnTo>
                  <a:pt x="87852" y="13602"/>
                </a:lnTo>
                <a:lnTo>
                  <a:pt x="87750" y="14011"/>
                </a:lnTo>
                <a:lnTo>
                  <a:pt x="89182" y="13807"/>
                </a:lnTo>
                <a:lnTo>
                  <a:pt x="88261" y="14114"/>
                </a:lnTo>
                <a:lnTo>
                  <a:pt x="88057" y="15239"/>
                </a:lnTo>
                <a:lnTo>
                  <a:pt x="88773" y="14727"/>
                </a:lnTo>
                <a:lnTo>
                  <a:pt x="89080" y="14318"/>
                </a:lnTo>
                <a:lnTo>
                  <a:pt x="89489" y="15034"/>
                </a:lnTo>
                <a:lnTo>
                  <a:pt x="88466" y="15034"/>
                </a:lnTo>
                <a:lnTo>
                  <a:pt x="88364" y="15341"/>
                </a:lnTo>
                <a:lnTo>
                  <a:pt x="89080" y="15136"/>
                </a:lnTo>
                <a:lnTo>
                  <a:pt x="88977" y="15239"/>
                </a:lnTo>
                <a:lnTo>
                  <a:pt x="89182" y="15239"/>
                </a:lnTo>
                <a:lnTo>
                  <a:pt x="88261" y="15443"/>
                </a:lnTo>
                <a:lnTo>
                  <a:pt x="88568" y="16466"/>
                </a:lnTo>
                <a:lnTo>
                  <a:pt x="89080" y="16261"/>
                </a:lnTo>
                <a:lnTo>
                  <a:pt x="88568" y="16773"/>
                </a:lnTo>
                <a:lnTo>
                  <a:pt x="89386" y="17182"/>
                </a:lnTo>
                <a:lnTo>
                  <a:pt x="88977" y="17591"/>
                </a:lnTo>
                <a:lnTo>
                  <a:pt x="89386" y="18205"/>
                </a:lnTo>
                <a:lnTo>
                  <a:pt x="89795" y="18205"/>
                </a:lnTo>
                <a:lnTo>
                  <a:pt x="89386" y="18409"/>
                </a:lnTo>
                <a:lnTo>
                  <a:pt x="89795" y="18409"/>
                </a:lnTo>
                <a:lnTo>
                  <a:pt x="89795" y="18307"/>
                </a:lnTo>
                <a:lnTo>
                  <a:pt x="91227" y="18000"/>
                </a:lnTo>
                <a:lnTo>
                  <a:pt x="91023" y="18614"/>
                </a:lnTo>
                <a:lnTo>
                  <a:pt x="91943" y="18511"/>
                </a:lnTo>
                <a:lnTo>
                  <a:pt x="91943" y="18511"/>
                </a:lnTo>
                <a:lnTo>
                  <a:pt x="91330" y="18920"/>
                </a:lnTo>
                <a:lnTo>
                  <a:pt x="91330" y="18920"/>
                </a:lnTo>
                <a:lnTo>
                  <a:pt x="92148" y="18818"/>
                </a:lnTo>
                <a:lnTo>
                  <a:pt x="92148" y="19227"/>
                </a:lnTo>
                <a:lnTo>
                  <a:pt x="92455" y="19227"/>
                </a:lnTo>
                <a:lnTo>
                  <a:pt x="92250" y="19125"/>
                </a:lnTo>
                <a:lnTo>
                  <a:pt x="92966" y="18920"/>
                </a:lnTo>
                <a:lnTo>
                  <a:pt x="92455" y="18614"/>
                </a:lnTo>
                <a:lnTo>
                  <a:pt x="93375" y="18409"/>
                </a:lnTo>
                <a:lnTo>
                  <a:pt x="93989" y="17591"/>
                </a:lnTo>
                <a:lnTo>
                  <a:pt x="93784" y="17489"/>
                </a:lnTo>
                <a:lnTo>
                  <a:pt x="94091" y="17386"/>
                </a:lnTo>
                <a:lnTo>
                  <a:pt x="94295" y="16670"/>
                </a:lnTo>
                <a:lnTo>
                  <a:pt x="93784" y="16568"/>
                </a:lnTo>
                <a:lnTo>
                  <a:pt x="94807" y="16364"/>
                </a:lnTo>
                <a:lnTo>
                  <a:pt x="94500" y="16159"/>
                </a:lnTo>
                <a:lnTo>
                  <a:pt x="95830" y="15648"/>
                </a:lnTo>
                <a:lnTo>
                  <a:pt x="95830" y="15239"/>
                </a:lnTo>
                <a:lnTo>
                  <a:pt x="95216" y="15136"/>
                </a:lnTo>
                <a:lnTo>
                  <a:pt x="96136" y="15034"/>
                </a:lnTo>
                <a:lnTo>
                  <a:pt x="95830" y="14625"/>
                </a:lnTo>
                <a:lnTo>
                  <a:pt x="96955" y="14216"/>
                </a:lnTo>
                <a:lnTo>
                  <a:pt x="96545" y="14011"/>
                </a:lnTo>
                <a:lnTo>
                  <a:pt x="98489" y="13398"/>
                </a:lnTo>
                <a:lnTo>
                  <a:pt x="98182" y="13295"/>
                </a:lnTo>
                <a:lnTo>
                  <a:pt x="98795" y="13295"/>
                </a:lnTo>
                <a:lnTo>
                  <a:pt x="98386" y="13909"/>
                </a:lnTo>
                <a:lnTo>
                  <a:pt x="99205" y="13602"/>
                </a:lnTo>
                <a:lnTo>
                  <a:pt x="99307" y="13705"/>
                </a:lnTo>
                <a:lnTo>
                  <a:pt x="102580" y="11659"/>
                </a:lnTo>
                <a:lnTo>
                  <a:pt x="102682" y="11455"/>
                </a:lnTo>
                <a:lnTo>
                  <a:pt x="109125" y="10227"/>
                </a:lnTo>
                <a:lnTo>
                  <a:pt x="109023" y="10227"/>
                </a:lnTo>
                <a:lnTo>
                  <a:pt x="109636" y="10023"/>
                </a:lnTo>
                <a:lnTo>
                  <a:pt x="106159" y="10023"/>
                </a:lnTo>
                <a:lnTo>
                  <a:pt x="106977" y="9716"/>
                </a:lnTo>
                <a:lnTo>
                  <a:pt x="105239" y="9716"/>
                </a:lnTo>
                <a:lnTo>
                  <a:pt x="105852" y="9205"/>
                </a:lnTo>
                <a:lnTo>
                  <a:pt x="107386" y="9205"/>
                </a:lnTo>
                <a:lnTo>
                  <a:pt x="106773" y="8693"/>
                </a:lnTo>
                <a:lnTo>
                  <a:pt x="108409" y="9102"/>
                </a:lnTo>
                <a:lnTo>
                  <a:pt x="109023" y="9716"/>
                </a:lnTo>
                <a:lnTo>
                  <a:pt x="109636" y="9307"/>
                </a:lnTo>
                <a:lnTo>
                  <a:pt x="109636" y="9716"/>
                </a:lnTo>
                <a:lnTo>
                  <a:pt x="110148" y="9307"/>
                </a:lnTo>
                <a:lnTo>
                  <a:pt x="110148" y="8795"/>
                </a:lnTo>
                <a:lnTo>
                  <a:pt x="109739" y="9000"/>
                </a:lnTo>
                <a:lnTo>
                  <a:pt x="110148" y="8591"/>
                </a:lnTo>
                <a:lnTo>
                  <a:pt x="108205" y="8080"/>
                </a:lnTo>
                <a:lnTo>
                  <a:pt x="108511" y="7977"/>
                </a:lnTo>
                <a:lnTo>
                  <a:pt x="108307" y="7670"/>
                </a:lnTo>
                <a:lnTo>
                  <a:pt x="107284" y="7773"/>
                </a:lnTo>
                <a:lnTo>
                  <a:pt x="107284" y="7773"/>
                </a:lnTo>
                <a:lnTo>
                  <a:pt x="108211" y="7587"/>
                </a:lnTo>
                <a:lnTo>
                  <a:pt x="108211" y="7587"/>
                </a:lnTo>
                <a:lnTo>
                  <a:pt x="106875" y="7466"/>
                </a:lnTo>
                <a:lnTo>
                  <a:pt x="107489" y="7364"/>
                </a:lnTo>
                <a:lnTo>
                  <a:pt x="107080" y="7159"/>
                </a:lnTo>
                <a:lnTo>
                  <a:pt x="108716" y="7159"/>
                </a:lnTo>
                <a:lnTo>
                  <a:pt x="108307" y="6852"/>
                </a:lnTo>
                <a:lnTo>
                  <a:pt x="111375" y="7159"/>
                </a:lnTo>
                <a:lnTo>
                  <a:pt x="111068" y="6750"/>
                </a:lnTo>
                <a:lnTo>
                  <a:pt x="110352" y="6750"/>
                </a:lnTo>
                <a:lnTo>
                  <a:pt x="110352" y="6545"/>
                </a:lnTo>
                <a:lnTo>
                  <a:pt x="110659" y="6239"/>
                </a:lnTo>
                <a:lnTo>
                  <a:pt x="110557" y="6545"/>
                </a:lnTo>
                <a:lnTo>
                  <a:pt x="112295" y="6443"/>
                </a:lnTo>
                <a:lnTo>
                  <a:pt x="111989" y="6034"/>
                </a:lnTo>
                <a:lnTo>
                  <a:pt x="111273" y="6239"/>
                </a:lnTo>
                <a:lnTo>
                  <a:pt x="111273" y="5830"/>
                </a:lnTo>
                <a:lnTo>
                  <a:pt x="110557" y="5830"/>
                </a:lnTo>
                <a:lnTo>
                  <a:pt x="111784" y="5727"/>
                </a:lnTo>
                <a:lnTo>
                  <a:pt x="112091" y="5830"/>
                </a:lnTo>
                <a:lnTo>
                  <a:pt x="112193" y="5011"/>
                </a:lnTo>
                <a:lnTo>
                  <a:pt x="111375" y="4909"/>
                </a:lnTo>
                <a:lnTo>
                  <a:pt x="111068" y="4705"/>
                </a:lnTo>
                <a:lnTo>
                  <a:pt x="110659" y="4602"/>
                </a:lnTo>
                <a:lnTo>
                  <a:pt x="113011" y="4500"/>
                </a:lnTo>
                <a:lnTo>
                  <a:pt x="113216" y="4091"/>
                </a:lnTo>
                <a:lnTo>
                  <a:pt x="111989" y="3886"/>
                </a:lnTo>
                <a:lnTo>
                  <a:pt x="112807" y="3886"/>
                </a:lnTo>
                <a:lnTo>
                  <a:pt x="111580" y="3784"/>
                </a:lnTo>
                <a:lnTo>
                  <a:pt x="112091" y="3170"/>
                </a:lnTo>
                <a:lnTo>
                  <a:pt x="111989" y="3068"/>
                </a:lnTo>
                <a:lnTo>
                  <a:pt x="113114" y="2557"/>
                </a:lnTo>
                <a:lnTo>
                  <a:pt x="112909" y="2352"/>
                </a:lnTo>
                <a:lnTo>
                  <a:pt x="113216" y="1943"/>
                </a:lnTo>
                <a:lnTo>
                  <a:pt x="115261" y="1841"/>
                </a:lnTo>
                <a:lnTo>
                  <a:pt x="114750" y="1739"/>
                </a:lnTo>
                <a:lnTo>
                  <a:pt x="116284" y="1534"/>
                </a:lnTo>
                <a:lnTo>
                  <a:pt x="116080" y="1432"/>
                </a:lnTo>
                <a:lnTo>
                  <a:pt x="117818" y="1125"/>
                </a:lnTo>
                <a:lnTo>
                  <a:pt x="111273" y="1636"/>
                </a:lnTo>
                <a:lnTo>
                  <a:pt x="111273" y="1636"/>
                </a:lnTo>
                <a:lnTo>
                  <a:pt x="112398" y="1125"/>
                </a:lnTo>
                <a:lnTo>
                  <a:pt x="107898" y="818"/>
                </a:lnTo>
                <a:lnTo>
                  <a:pt x="112500" y="409"/>
                </a:lnTo>
                <a:lnTo>
                  <a:pt x="106977" y="205"/>
                </a:lnTo>
                <a:lnTo>
                  <a:pt x="110352" y="0"/>
                </a:lnTo>
                <a:close/>
                <a:moveTo>
                  <a:pt x="5114" y="22807"/>
                </a:moveTo>
                <a:lnTo>
                  <a:pt x="5069" y="22823"/>
                </a:lnTo>
                <a:lnTo>
                  <a:pt x="5069" y="22823"/>
                </a:lnTo>
                <a:lnTo>
                  <a:pt x="5011" y="22909"/>
                </a:lnTo>
                <a:lnTo>
                  <a:pt x="5114" y="22807"/>
                </a:lnTo>
                <a:close/>
                <a:moveTo>
                  <a:pt x="133057" y="23011"/>
                </a:moveTo>
                <a:lnTo>
                  <a:pt x="132955" y="23216"/>
                </a:lnTo>
                <a:lnTo>
                  <a:pt x="132443" y="23216"/>
                </a:lnTo>
                <a:lnTo>
                  <a:pt x="132955" y="23727"/>
                </a:lnTo>
                <a:lnTo>
                  <a:pt x="133261" y="23727"/>
                </a:lnTo>
                <a:lnTo>
                  <a:pt x="133568" y="23216"/>
                </a:lnTo>
                <a:lnTo>
                  <a:pt x="133057" y="23011"/>
                </a:lnTo>
                <a:close/>
                <a:moveTo>
                  <a:pt x="1125" y="23625"/>
                </a:moveTo>
                <a:lnTo>
                  <a:pt x="102" y="24034"/>
                </a:lnTo>
                <a:lnTo>
                  <a:pt x="1120" y="23634"/>
                </a:lnTo>
                <a:lnTo>
                  <a:pt x="1120" y="23634"/>
                </a:lnTo>
                <a:lnTo>
                  <a:pt x="1125" y="23625"/>
                </a:lnTo>
                <a:close/>
                <a:moveTo>
                  <a:pt x="102" y="24034"/>
                </a:moveTo>
                <a:lnTo>
                  <a:pt x="102" y="24034"/>
                </a:lnTo>
                <a:lnTo>
                  <a:pt x="102" y="24034"/>
                </a:lnTo>
                <a:close/>
                <a:moveTo>
                  <a:pt x="138170" y="24136"/>
                </a:moveTo>
                <a:lnTo>
                  <a:pt x="138375" y="24239"/>
                </a:lnTo>
                <a:lnTo>
                  <a:pt x="138477" y="24239"/>
                </a:lnTo>
                <a:lnTo>
                  <a:pt x="138170" y="24136"/>
                </a:lnTo>
                <a:close/>
                <a:moveTo>
                  <a:pt x="118534" y="23523"/>
                </a:moveTo>
                <a:lnTo>
                  <a:pt x="118636" y="23625"/>
                </a:lnTo>
                <a:lnTo>
                  <a:pt x="118330" y="23932"/>
                </a:lnTo>
                <a:lnTo>
                  <a:pt x="118330" y="23727"/>
                </a:lnTo>
                <a:lnTo>
                  <a:pt x="117818" y="23830"/>
                </a:lnTo>
                <a:lnTo>
                  <a:pt x="117511" y="24239"/>
                </a:lnTo>
                <a:lnTo>
                  <a:pt x="117920" y="24239"/>
                </a:lnTo>
                <a:lnTo>
                  <a:pt x="117614" y="24648"/>
                </a:lnTo>
                <a:lnTo>
                  <a:pt x="116489" y="24750"/>
                </a:lnTo>
                <a:lnTo>
                  <a:pt x="116591" y="24852"/>
                </a:lnTo>
                <a:lnTo>
                  <a:pt x="116591" y="25057"/>
                </a:lnTo>
                <a:lnTo>
                  <a:pt x="116795" y="24955"/>
                </a:lnTo>
                <a:lnTo>
                  <a:pt x="116693" y="25261"/>
                </a:lnTo>
                <a:lnTo>
                  <a:pt x="116386" y="25364"/>
                </a:lnTo>
                <a:lnTo>
                  <a:pt x="116386" y="25466"/>
                </a:lnTo>
                <a:lnTo>
                  <a:pt x="116591" y="25466"/>
                </a:lnTo>
                <a:lnTo>
                  <a:pt x="116591" y="25568"/>
                </a:lnTo>
                <a:lnTo>
                  <a:pt x="117307" y="25670"/>
                </a:lnTo>
                <a:lnTo>
                  <a:pt x="116489" y="26284"/>
                </a:lnTo>
                <a:lnTo>
                  <a:pt x="116489" y="26284"/>
                </a:lnTo>
                <a:lnTo>
                  <a:pt x="117409" y="26182"/>
                </a:lnTo>
                <a:lnTo>
                  <a:pt x="116489" y="26489"/>
                </a:lnTo>
                <a:lnTo>
                  <a:pt x="116591" y="26591"/>
                </a:lnTo>
                <a:lnTo>
                  <a:pt x="116080" y="26693"/>
                </a:lnTo>
                <a:lnTo>
                  <a:pt x="116489" y="26693"/>
                </a:lnTo>
                <a:lnTo>
                  <a:pt x="116080" y="27000"/>
                </a:lnTo>
                <a:lnTo>
                  <a:pt x="116693" y="27000"/>
                </a:lnTo>
                <a:lnTo>
                  <a:pt x="116284" y="27205"/>
                </a:lnTo>
                <a:lnTo>
                  <a:pt x="116284" y="27205"/>
                </a:lnTo>
                <a:lnTo>
                  <a:pt x="116693" y="27102"/>
                </a:lnTo>
                <a:lnTo>
                  <a:pt x="116489" y="27307"/>
                </a:lnTo>
                <a:lnTo>
                  <a:pt x="119250" y="26591"/>
                </a:lnTo>
                <a:lnTo>
                  <a:pt x="119148" y="26489"/>
                </a:lnTo>
                <a:lnTo>
                  <a:pt x="119455" y="24852"/>
                </a:lnTo>
                <a:lnTo>
                  <a:pt x="119352" y="24750"/>
                </a:lnTo>
                <a:lnTo>
                  <a:pt x="119966" y="24545"/>
                </a:lnTo>
                <a:lnTo>
                  <a:pt x="119864" y="24341"/>
                </a:lnTo>
                <a:lnTo>
                  <a:pt x="119659" y="24239"/>
                </a:lnTo>
                <a:lnTo>
                  <a:pt x="119455" y="23727"/>
                </a:lnTo>
                <a:lnTo>
                  <a:pt x="118636" y="23830"/>
                </a:lnTo>
                <a:lnTo>
                  <a:pt x="118841" y="23625"/>
                </a:lnTo>
                <a:lnTo>
                  <a:pt x="118534" y="23523"/>
                </a:lnTo>
                <a:close/>
                <a:moveTo>
                  <a:pt x="121398" y="20455"/>
                </a:moveTo>
                <a:lnTo>
                  <a:pt x="120477" y="20761"/>
                </a:lnTo>
                <a:lnTo>
                  <a:pt x="119966" y="21682"/>
                </a:lnTo>
                <a:lnTo>
                  <a:pt x="119761" y="22091"/>
                </a:lnTo>
                <a:lnTo>
                  <a:pt x="119864" y="22091"/>
                </a:lnTo>
                <a:lnTo>
                  <a:pt x="119557" y="22295"/>
                </a:lnTo>
                <a:lnTo>
                  <a:pt x="120273" y="22193"/>
                </a:lnTo>
                <a:lnTo>
                  <a:pt x="119966" y="23523"/>
                </a:lnTo>
                <a:lnTo>
                  <a:pt x="120170" y="23011"/>
                </a:lnTo>
                <a:lnTo>
                  <a:pt x="120580" y="22807"/>
                </a:lnTo>
                <a:lnTo>
                  <a:pt x="120682" y="23011"/>
                </a:lnTo>
                <a:lnTo>
                  <a:pt x="120375" y="24239"/>
                </a:lnTo>
                <a:lnTo>
                  <a:pt x="121807" y="23932"/>
                </a:lnTo>
                <a:lnTo>
                  <a:pt x="122011" y="25568"/>
                </a:lnTo>
                <a:lnTo>
                  <a:pt x="120580" y="26080"/>
                </a:lnTo>
                <a:lnTo>
                  <a:pt x="120580" y="26080"/>
                </a:lnTo>
                <a:lnTo>
                  <a:pt x="120989" y="25977"/>
                </a:lnTo>
                <a:lnTo>
                  <a:pt x="121091" y="26284"/>
                </a:lnTo>
                <a:lnTo>
                  <a:pt x="120068" y="27000"/>
                </a:lnTo>
                <a:lnTo>
                  <a:pt x="120989" y="27205"/>
                </a:lnTo>
                <a:lnTo>
                  <a:pt x="120886" y="27307"/>
                </a:lnTo>
                <a:lnTo>
                  <a:pt x="121602" y="27409"/>
                </a:lnTo>
                <a:lnTo>
                  <a:pt x="122216" y="27102"/>
                </a:lnTo>
                <a:lnTo>
                  <a:pt x="121602" y="27614"/>
                </a:lnTo>
                <a:lnTo>
                  <a:pt x="120989" y="27614"/>
                </a:lnTo>
                <a:lnTo>
                  <a:pt x="119761" y="28739"/>
                </a:lnTo>
                <a:lnTo>
                  <a:pt x="120068" y="28841"/>
                </a:lnTo>
                <a:lnTo>
                  <a:pt x="120375" y="28534"/>
                </a:lnTo>
                <a:lnTo>
                  <a:pt x="121091" y="28534"/>
                </a:lnTo>
                <a:lnTo>
                  <a:pt x="121807" y="28125"/>
                </a:lnTo>
                <a:lnTo>
                  <a:pt x="122625" y="28227"/>
                </a:lnTo>
                <a:lnTo>
                  <a:pt x="122523" y="28125"/>
                </a:lnTo>
                <a:lnTo>
                  <a:pt x="123136" y="28023"/>
                </a:lnTo>
                <a:lnTo>
                  <a:pt x="123034" y="27920"/>
                </a:lnTo>
                <a:lnTo>
                  <a:pt x="124773" y="27920"/>
                </a:lnTo>
                <a:lnTo>
                  <a:pt x="125182" y="27409"/>
                </a:lnTo>
                <a:lnTo>
                  <a:pt x="124466" y="27409"/>
                </a:lnTo>
                <a:lnTo>
                  <a:pt x="125080" y="26898"/>
                </a:lnTo>
                <a:lnTo>
                  <a:pt x="125284" y="25977"/>
                </a:lnTo>
                <a:lnTo>
                  <a:pt x="124159" y="25977"/>
                </a:lnTo>
                <a:lnTo>
                  <a:pt x="123648" y="25159"/>
                </a:lnTo>
                <a:lnTo>
                  <a:pt x="124261" y="25261"/>
                </a:lnTo>
                <a:lnTo>
                  <a:pt x="124261" y="25261"/>
                </a:lnTo>
                <a:lnTo>
                  <a:pt x="124057" y="24750"/>
                </a:lnTo>
                <a:lnTo>
                  <a:pt x="123239" y="24239"/>
                </a:lnTo>
                <a:lnTo>
                  <a:pt x="122932" y="23420"/>
                </a:lnTo>
                <a:lnTo>
                  <a:pt x="121295" y="22807"/>
                </a:lnTo>
                <a:lnTo>
                  <a:pt x="122011" y="22705"/>
                </a:lnTo>
                <a:lnTo>
                  <a:pt x="121705" y="22602"/>
                </a:lnTo>
                <a:lnTo>
                  <a:pt x="122318" y="22295"/>
                </a:lnTo>
                <a:lnTo>
                  <a:pt x="122830" y="21580"/>
                </a:lnTo>
                <a:lnTo>
                  <a:pt x="121091" y="21375"/>
                </a:lnTo>
                <a:lnTo>
                  <a:pt x="121295" y="21170"/>
                </a:lnTo>
                <a:lnTo>
                  <a:pt x="121193" y="21170"/>
                </a:lnTo>
                <a:lnTo>
                  <a:pt x="121807" y="20659"/>
                </a:lnTo>
                <a:lnTo>
                  <a:pt x="121398" y="20455"/>
                </a:lnTo>
                <a:close/>
                <a:moveTo>
                  <a:pt x="23830" y="27920"/>
                </a:moveTo>
                <a:lnTo>
                  <a:pt x="23523" y="28330"/>
                </a:lnTo>
                <a:lnTo>
                  <a:pt x="24034" y="28227"/>
                </a:lnTo>
                <a:lnTo>
                  <a:pt x="23932" y="28432"/>
                </a:lnTo>
                <a:lnTo>
                  <a:pt x="23523" y="28534"/>
                </a:lnTo>
                <a:lnTo>
                  <a:pt x="23625" y="28534"/>
                </a:lnTo>
                <a:lnTo>
                  <a:pt x="23420" y="28739"/>
                </a:lnTo>
                <a:lnTo>
                  <a:pt x="23830" y="28739"/>
                </a:lnTo>
                <a:lnTo>
                  <a:pt x="23932" y="28636"/>
                </a:lnTo>
                <a:lnTo>
                  <a:pt x="24034" y="28943"/>
                </a:lnTo>
                <a:lnTo>
                  <a:pt x="24443" y="29148"/>
                </a:lnTo>
                <a:lnTo>
                  <a:pt x="24034" y="29455"/>
                </a:lnTo>
                <a:lnTo>
                  <a:pt x="24443" y="29455"/>
                </a:lnTo>
                <a:lnTo>
                  <a:pt x="24341" y="29557"/>
                </a:lnTo>
                <a:lnTo>
                  <a:pt x="24545" y="29659"/>
                </a:lnTo>
                <a:lnTo>
                  <a:pt x="24341" y="29761"/>
                </a:lnTo>
                <a:lnTo>
                  <a:pt x="25261" y="29557"/>
                </a:lnTo>
                <a:lnTo>
                  <a:pt x="25057" y="30273"/>
                </a:lnTo>
                <a:lnTo>
                  <a:pt x="25057" y="30273"/>
                </a:lnTo>
                <a:lnTo>
                  <a:pt x="25875" y="30170"/>
                </a:lnTo>
                <a:lnTo>
                  <a:pt x="25466" y="28534"/>
                </a:lnTo>
                <a:lnTo>
                  <a:pt x="23830" y="27920"/>
                </a:lnTo>
                <a:close/>
                <a:moveTo>
                  <a:pt x="25875" y="30170"/>
                </a:moveTo>
                <a:lnTo>
                  <a:pt x="25875" y="30273"/>
                </a:lnTo>
                <a:lnTo>
                  <a:pt x="25977" y="30170"/>
                </a:lnTo>
                <a:close/>
                <a:moveTo>
                  <a:pt x="72102" y="30989"/>
                </a:moveTo>
                <a:lnTo>
                  <a:pt x="72146" y="31003"/>
                </a:lnTo>
                <a:lnTo>
                  <a:pt x="72146" y="31003"/>
                </a:lnTo>
                <a:lnTo>
                  <a:pt x="72205" y="30989"/>
                </a:lnTo>
                <a:close/>
                <a:moveTo>
                  <a:pt x="25568" y="31398"/>
                </a:moveTo>
                <a:lnTo>
                  <a:pt x="25364" y="31500"/>
                </a:lnTo>
                <a:lnTo>
                  <a:pt x="25364" y="31500"/>
                </a:lnTo>
                <a:lnTo>
                  <a:pt x="25466" y="31398"/>
                </a:lnTo>
                <a:close/>
                <a:moveTo>
                  <a:pt x="80386" y="31500"/>
                </a:moveTo>
                <a:lnTo>
                  <a:pt x="80386" y="31500"/>
                </a:lnTo>
                <a:lnTo>
                  <a:pt x="80386" y="31500"/>
                </a:lnTo>
                <a:close/>
                <a:moveTo>
                  <a:pt x="80693" y="27307"/>
                </a:moveTo>
                <a:lnTo>
                  <a:pt x="80182" y="27409"/>
                </a:lnTo>
                <a:lnTo>
                  <a:pt x="78136" y="29864"/>
                </a:lnTo>
                <a:lnTo>
                  <a:pt x="77625" y="29966"/>
                </a:lnTo>
                <a:lnTo>
                  <a:pt x="77318" y="30170"/>
                </a:lnTo>
                <a:lnTo>
                  <a:pt x="77420" y="30068"/>
                </a:lnTo>
                <a:lnTo>
                  <a:pt x="77011" y="30273"/>
                </a:lnTo>
                <a:lnTo>
                  <a:pt x="77727" y="30273"/>
                </a:lnTo>
                <a:lnTo>
                  <a:pt x="76705" y="30989"/>
                </a:lnTo>
                <a:lnTo>
                  <a:pt x="79466" y="30989"/>
                </a:lnTo>
                <a:lnTo>
                  <a:pt x="79159" y="31295"/>
                </a:lnTo>
                <a:lnTo>
                  <a:pt x="80284" y="31193"/>
                </a:lnTo>
                <a:lnTo>
                  <a:pt x="79261" y="32011"/>
                </a:lnTo>
                <a:lnTo>
                  <a:pt x="80489" y="31295"/>
                </a:lnTo>
                <a:lnTo>
                  <a:pt x="80386" y="31500"/>
                </a:lnTo>
                <a:lnTo>
                  <a:pt x="80795" y="30989"/>
                </a:lnTo>
                <a:lnTo>
                  <a:pt x="81000" y="31398"/>
                </a:lnTo>
                <a:lnTo>
                  <a:pt x="80591" y="32011"/>
                </a:lnTo>
                <a:lnTo>
                  <a:pt x="81102" y="31705"/>
                </a:lnTo>
                <a:lnTo>
                  <a:pt x="81000" y="32216"/>
                </a:lnTo>
                <a:lnTo>
                  <a:pt x="81000" y="32216"/>
                </a:lnTo>
                <a:lnTo>
                  <a:pt x="81409" y="32114"/>
                </a:lnTo>
                <a:lnTo>
                  <a:pt x="81920" y="31091"/>
                </a:lnTo>
                <a:lnTo>
                  <a:pt x="81511" y="31398"/>
                </a:lnTo>
                <a:lnTo>
                  <a:pt x="81920" y="30682"/>
                </a:lnTo>
                <a:lnTo>
                  <a:pt x="81205" y="31193"/>
                </a:lnTo>
                <a:lnTo>
                  <a:pt x="81205" y="31193"/>
                </a:lnTo>
                <a:lnTo>
                  <a:pt x="81307" y="30784"/>
                </a:lnTo>
                <a:lnTo>
                  <a:pt x="81102" y="30784"/>
                </a:lnTo>
                <a:lnTo>
                  <a:pt x="81920" y="30170"/>
                </a:lnTo>
                <a:lnTo>
                  <a:pt x="81920" y="30170"/>
                </a:lnTo>
                <a:lnTo>
                  <a:pt x="81000" y="30477"/>
                </a:lnTo>
                <a:lnTo>
                  <a:pt x="81409" y="30170"/>
                </a:lnTo>
                <a:lnTo>
                  <a:pt x="81205" y="30068"/>
                </a:lnTo>
                <a:lnTo>
                  <a:pt x="81307" y="29966"/>
                </a:lnTo>
                <a:lnTo>
                  <a:pt x="81102" y="30068"/>
                </a:lnTo>
                <a:lnTo>
                  <a:pt x="81716" y="29557"/>
                </a:lnTo>
                <a:lnTo>
                  <a:pt x="81000" y="29455"/>
                </a:lnTo>
                <a:lnTo>
                  <a:pt x="81102" y="29250"/>
                </a:lnTo>
                <a:lnTo>
                  <a:pt x="80284" y="29761"/>
                </a:lnTo>
                <a:lnTo>
                  <a:pt x="80489" y="29250"/>
                </a:lnTo>
                <a:lnTo>
                  <a:pt x="80489" y="29250"/>
                </a:lnTo>
                <a:lnTo>
                  <a:pt x="80284" y="29455"/>
                </a:lnTo>
                <a:lnTo>
                  <a:pt x="80386" y="29352"/>
                </a:lnTo>
                <a:lnTo>
                  <a:pt x="79773" y="29352"/>
                </a:lnTo>
                <a:lnTo>
                  <a:pt x="79977" y="29148"/>
                </a:lnTo>
                <a:lnTo>
                  <a:pt x="79773" y="29250"/>
                </a:lnTo>
                <a:lnTo>
                  <a:pt x="80386" y="28841"/>
                </a:lnTo>
                <a:lnTo>
                  <a:pt x="79261" y="29250"/>
                </a:lnTo>
                <a:lnTo>
                  <a:pt x="80489" y="27716"/>
                </a:lnTo>
                <a:lnTo>
                  <a:pt x="80591" y="27511"/>
                </a:lnTo>
                <a:lnTo>
                  <a:pt x="80898" y="27307"/>
                </a:lnTo>
                <a:close/>
                <a:moveTo>
                  <a:pt x="239523" y="32216"/>
                </a:moveTo>
                <a:lnTo>
                  <a:pt x="240239" y="32830"/>
                </a:lnTo>
                <a:lnTo>
                  <a:pt x="239727" y="32318"/>
                </a:lnTo>
                <a:lnTo>
                  <a:pt x="239523" y="32216"/>
                </a:lnTo>
                <a:close/>
                <a:moveTo>
                  <a:pt x="232875" y="24443"/>
                </a:moveTo>
                <a:lnTo>
                  <a:pt x="232773" y="24648"/>
                </a:lnTo>
                <a:lnTo>
                  <a:pt x="233591" y="25159"/>
                </a:lnTo>
                <a:lnTo>
                  <a:pt x="233489" y="25261"/>
                </a:lnTo>
                <a:lnTo>
                  <a:pt x="233386" y="25364"/>
                </a:lnTo>
                <a:lnTo>
                  <a:pt x="234511" y="27102"/>
                </a:lnTo>
                <a:lnTo>
                  <a:pt x="239216" y="32932"/>
                </a:lnTo>
                <a:lnTo>
                  <a:pt x="239114" y="32114"/>
                </a:lnTo>
                <a:lnTo>
                  <a:pt x="239523" y="32216"/>
                </a:lnTo>
                <a:lnTo>
                  <a:pt x="239523" y="32216"/>
                </a:lnTo>
                <a:lnTo>
                  <a:pt x="238193" y="31091"/>
                </a:lnTo>
                <a:lnTo>
                  <a:pt x="237784" y="29557"/>
                </a:lnTo>
                <a:lnTo>
                  <a:pt x="239318" y="30170"/>
                </a:lnTo>
                <a:lnTo>
                  <a:pt x="232875" y="24443"/>
                </a:lnTo>
                <a:close/>
                <a:moveTo>
                  <a:pt x="244841" y="33341"/>
                </a:moveTo>
                <a:lnTo>
                  <a:pt x="244330" y="33443"/>
                </a:lnTo>
                <a:lnTo>
                  <a:pt x="244432" y="33648"/>
                </a:lnTo>
                <a:lnTo>
                  <a:pt x="244125" y="34364"/>
                </a:lnTo>
                <a:lnTo>
                  <a:pt x="244125" y="34466"/>
                </a:lnTo>
                <a:lnTo>
                  <a:pt x="244330" y="33955"/>
                </a:lnTo>
                <a:lnTo>
                  <a:pt x="245045" y="33545"/>
                </a:lnTo>
                <a:lnTo>
                  <a:pt x="244841" y="33341"/>
                </a:lnTo>
                <a:close/>
                <a:moveTo>
                  <a:pt x="243409" y="34466"/>
                </a:moveTo>
                <a:lnTo>
                  <a:pt x="243409" y="35080"/>
                </a:lnTo>
                <a:lnTo>
                  <a:pt x="243614" y="35284"/>
                </a:lnTo>
                <a:lnTo>
                  <a:pt x="243920" y="34466"/>
                </a:lnTo>
                <a:close/>
                <a:moveTo>
                  <a:pt x="54102" y="29864"/>
                </a:moveTo>
                <a:lnTo>
                  <a:pt x="56352" y="30886"/>
                </a:lnTo>
                <a:lnTo>
                  <a:pt x="56045" y="31193"/>
                </a:lnTo>
                <a:lnTo>
                  <a:pt x="56250" y="31602"/>
                </a:lnTo>
                <a:lnTo>
                  <a:pt x="56045" y="31807"/>
                </a:lnTo>
                <a:lnTo>
                  <a:pt x="56250" y="32011"/>
                </a:lnTo>
                <a:lnTo>
                  <a:pt x="56045" y="32114"/>
                </a:lnTo>
                <a:lnTo>
                  <a:pt x="56148" y="32114"/>
                </a:lnTo>
                <a:lnTo>
                  <a:pt x="55943" y="32318"/>
                </a:lnTo>
                <a:lnTo>
                  <a:pt x="58193" y="32727"/>
                </a:lnTo>
                <a:lnTo>
                  <a:pt x="58091" y="32830"/>
                </a:lnTo>
                <a:lnTo>
                  <a:pt x="58500" y="32830"/>
                </a:lnTo>
                <a:lnTo>
                  <a:pt x="58500" y="32932"/>
                </a:lnTo>
                <a:lnTo>
                  <a:pt x="58909" y="33239"/>
                </a:lnTo>
                <a:lnTo>
                  <a:pt x="59114" y="34057"/>
                </a:lnTo>
                <a:lnTo>
                  <a:pt x="59216" y="34057"/>
                </a:lnTo>
                <a:lnTo>
                  <a:pt x="59216" y="34159"/>
                </a:lnTo>
                <a:lnTo>
                  <a:pt x="59011" y="34057"/>
                </a:lnTo>
                <a:lnTo>
                  <a:pt x="58807" y="34364"/>
                </a:lnTo>
                <a:lnTo>
                  <a:pt x="58091" y="34261"/>
                </a:lnTo>
                <a:lnTo>
                  <a:pt x="57989" y="34159"/>
                </a:lnTo>
                <a:lnTo>
                  <a:pt x="58193" y="33955"/>
                </a:lnTo>
                <a:lnTo>
                  <a:pt x="58091" y="33955"/>
                </a:lnTo>
                <a:lnTo>
                  <a:pt x="58091" y="33648"/>
                </a:lnTo>
                <a:lnTo>
                  <a:pt x="57682" y="33648"/>
                </a:lnTo>
                <a:lnTo>
                  <a:pt x="56250" y="35898"/>
                </a:lnTo>
                <a:lnTo>
                  <a:pt x="56045" y="34875"/>
                </a:lnTo>
                <a:lnTo>
                  <a:pt x="55330" y="35182"/>
                </a:lnTo>
                <a:lnTo>
                  <a:pt x="55330" y="35182"/>
                </a:lnTo>
                <a:lnTo>
                  <a:pt x="56352" y="33750"/>
                </a:lnTo>
                <a:lnTo>
                  <a:pt x="56250" y="33443"/>
                </a:lnTo>
                <a:lnTo>
                  <a:pt x="55330" y="33136"/>
                </a:lnTo>
                <a:lnTo>
                  <a:pt x="54409" y="34159"/>
                </a:lnTo>
                <a:lnTo>
                  <a:pt x="54614" y="33648"/>
                </a:lnTo>
                <a:lnTo>
                  <a:pt x="52568" y="36818"/>
                </a:lnTo>
                <a:lnTo>
                  <a:pt x="51545" y="37125"/>
                </a:lnTo>
                <a:lnTo>
                  <a:pt x="52773" y="34364"/>
                </a:lnTo>
                <a:lnTo>
                  <a:pt x="52364" y="34364"/>
                </a:lnTo>
                <a:lnTo>
                  <a:pt x="53693" y="32932"/>
                </a:lnTo>
                <a:lnTo>
                  <a:pt x="53693" y="33136"/>
                </a:lnTo>
                <a:lnTo>
                  <a:pt x="54102" y="32932"/>
                </a:lnTo>
                <a:lnTo>
                  <a:pt x="53898" y="33239"/>
                </a:lnTo>
                <a:lnTo>
                  <a:pt x="53898" y="33239"/>
                </a:lnTo>
                <a:lnTo>
                  <a:pt x="55125" y="32727"/>
                </a:lnTo>
                <a:lnTo>
                  <a:pt x="55534" y="32932"/>
                </a:lnTo>
                <a:lnTo>
                  <a:pt x="55636" y="32830"/>
                </a:lnTo>
                <a:lnTo>
                  <a:pt x="56250" y="32830"/>
                </a:lnTo>
                <a:lnTo>
                  <a:pt x="55534" y="32318"/>
                </a:lnTo>
                <a:lnTo>
                  <a:pt x="55739" y="32114"/>
                </a:lnTo>
                <a:lnTo>
                  <a:pt x="53693" y="32318"/>
                </a:lnTo>
                <a:lnTo>
                  <a:pt x="53591" y="32011"/>
                </a:lnTo>
                <a:lnTo>
                  <a:pt x="52977" y="32011"/>
                </a:lnTo>
                <a:lnTo>
                  <a:pt x="52977" y="31602"/>
                </a:lnTo>
                <a:lnTo>
                  <a:pt x="50830" y="32216"/>
                </a:lnTo>
                <a:lnTo>
                  <a:pt x="50830" y="31909"/>
                </a:lnTo>
                <a:lnTo>
                  <a:pt x="50011" y="32011"/>
                </a:lnTo>
                <a:lnTo>
                  <a:pt x="53489" y="30273"/>
                </a:lnTo>
                <a:lnTo>
                  <a:pt x="53489" y="30273"/>
                </a:lnTo>
                <a:lnTo>
                  <a:pt x="53693" y="30068"/>
                </a:lnTo>
                <a:lnTo>
                  <a:pt x="53898" y="30068"/>
                </a:lnTo>
                <a:lnTo>
                  <a:pt x="53591" y="30375"/>
                </a:lnTo>
                <a:lnTo>
                  <a:pt x="54102" y="30068"/>
                </a:lnTo>
                <a:lnTo>
                  <a:pt x="54102" y="29864"/>
                </a:lnTo>
                <a:close/>
                <a:moveTo>
                  <a:pt x="131932" y="36000"/>
                </a:moveTo>
                <a:lnTo>
                  <a:pt x="131830" y="36205"/>
                </a:lnTo>
                <a:lnTo>
                  <a:pt x="131216" y="36511"/>
                </a:lnTo>
                <a:lnTo>
                  <a:pt x="131318" y="36614"/>
                </a:lnTo>
                <a:lnTo>
                  <a:pt x="131318" y="37023"/>
                </a:lnTo>
                <a:lnTo>
                  <a:pt x="131830" y="37432"/>
                </a:lnTo>
                <a:lnTo>
                  <a:pt x="131932" y="36000"/>
                </a:lnTo>
                <a:close/>
                <a:moveTo>
                  <a:pt x="239216" y="33443"/>
                </a:moveTo>
                <a:lnTo>
                  <a:pt x="240341" y="35693"/>
                </a:lnTo>
                <a:lnTo>
                  <a:pt x="239625" y="35591"/>
                </a:lnTo>
                <a:lnTo>
                  <a:pt x="239625" y="36205"/>
                </a:lnTo>
                <a:lnTo>
                  <a:pt x="240750" y="37432"/>
                </a:lnTo>
                <a:lnTo>
                  <a:pt x="240750" y="37125"/>
                </a:lnTo>
                <a:lnTo>
                  <a:pt x="241159" y="37125"/>
                </a:lnTo>
                <a:lnTo>
                  <a:pt x="240239" y="36614"/>
                </a:lnTo>
                <a:lnTo>
                  <a:pt x="240341" y="36307"/>
                </a:lnTo>
                <a:lnTo>
                  <a:pt x="240750" y="36511"/>
                </a:lnTo>
                <a:lnTo>
                  <a:pt x="241364" y="36409"/>
                </a:lnTo>
                <a:lnTo>
                  <a:pt x="242795" y="36920"/>
                </a:lnTo>
                <a:lnTo>
                  <a:pt x="242693" y="36409"/>
                </a:lnTo>
                <a:lnTo>
                  <a:pt x="244023" y="35489"/>
                </a:lnTo>
                <a:lnTo>
                  <a:pt x="243716" y="35591"/>
                </a:lnTo>
                <a:lnTo>
                  <a:pt x="243205" y="35284"/>
                </a:lnTo>
                <a:lnTo>
                  <a:pt x="242898" y="34568"/>
                </a:lnTo>
                <a:lnTo>
                  <a:pt x="242284" y="34875"/>
                </a:lnTo>
                <a:lnTo>
                  <a:pt x="239216" y="33443"/>
                </a:lnTo>
                <a:close/>
                <a:moveTo>
                  <a:pt x="143693" y="38659"/>
                </a:moveTo>
                <a:lnTo>
                  <a:pt x="144000" y="38864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3693" y="38659"/>
                </a:lnTo>
                <a:close/>
                <a:moveTo>
                  <a:pt x="155250" y="31602"/>
                </a:moveTo>
                <a:lnTo>
                  <a:pt x="155148" y="31705"/>
                </a:lnTo>
                <a:lnTo>
                  <a:pt x="155659" y="31705"/>
                </a:lnTo>
                <a:lnTo>
                  <a:pt x="155148" y="32011"/>
                </a:lnTo>
                <a:lnTo>
                  <a:pt x="155148" y="32216"/>
                </a:lnTo>
                <a:lnTo>
                  <a:pt x="154636" y="32216"/>
                </a:lnTo>
                <a:lnTo>
                  <a:pt x="155250" y="32727"/>
                </a:lnTo>
                <a:lnTo>
                  <a:pt x="154943" y="32932"/>
                </a:lnTo>
                <a:lnTo>
                  <a:pt x="154739" y="33341"/>
                </a:lnTo>
                <a:lnTo>
                  <a:pt x="154023" y="33443"/>
                </a:lnTo>
                <a:lnTo>
                  <a:pt x="154125" y="33545"/>
                </a:lnTo>
                <a:lnTo>
                  <a:pt x="153920" y="33648"/>
                </a:lnTo>
                <a:lnTo>
                  <a:pt x="158318" y="36205"/>
                </a:lnTo>
                <a:lnTo>
                  <a:pt x="158318" y="37636"/>
                </a:lnTo>
                <a:lnTo>
                  <a:pt x="148398" y="37636"/>
                </a:lnTo>
                <a:lnTo>
                  <a:pt x="149011" y="38148"/>
                </a:lnTo>
                <a:lnTo>
                  <a:pt x="148193" y="38352"/>
                </a:lnTo>
                <a:lnTo>
                  <a:pt x="148398" y="38455"/>
                </a:lnTo>
                <a:lnTo>
                  <a:pt x="147477" y="38557"/>
                </a:lnTo>
                <a:lnTo>
                  <a:pt x="147273" y="38455"/>
                </a:lnTo>
                <a:lnTo>
                  <a:pt x="147273" y="38455"/>
                </a:lnTo>
                <a:lnTo>
                  <a:pt x="147375" y="38557"/>
                </a:lnTo>
                <a:lnTo>
                  <a:pt x="146761" y="38455"/>
                </a:lnTo>
                <a:lnTo>
                  <a:pt x="146045" y="38864"/>
                </a:lnTo>
                <a:lnTo>
                  <a:pt x="146045" y="38864"/>
                </a:lnTo>
                <a:lnTo>
                  <a:pt x="147580" y="37841"/>
                </a:lnTo>
                <a:lnTo>
                  <a:pt x="148091" y="37943"/>
                </a:lnTo>
                <a:lnTo>
                  <a:pt x="148091" y="37943"/>
                </a:lnTo>
                <a:lnTo>
                  <a:pt x="146864" y="36409"/>
                </a:lnTo>
                <a:lnTo>
                  <a:pt x="147682" y="34364"/>
                </a:lnTo>
                <a:lnTo>
                  <a:pt x="147886" y="33955"/>
                </a:lnTo>
                <a:lnTo>
                  <a:pt x="147886" y="34159"/>
                </a:lnTo>
                <a:lnTo>
                  <a:pt x="148295" y="33545"/>
                </a:lnTo>
                <a:lnTo>
                  <a:pt x="148193" y="33239"/>
                </a:lnTo>
                <a:lnTo>
                  <a:pt x="149523" y="32011"/>
                </a:lnTo>
                <a:lnTo>
                  <a:pt x="149830" y="32114"/>
                </a:lnTo>
                <a:lnTo>
                  <a:pt x="149625" y="31602"/>
                </a:lnTo>
                <a:lnTo>
                  <a:pt x="150443" y="32216"/>
                </a:lnTo>
                <a:lnTo>
                  <a:pt x="149625" y="32318"/>
                </a:lnTo>
                <a:lnTo>
                  <a:pt x="150341" y="32727"/>
                </a:lnTo>
                <a:lnTo>
                  <a:pt x="151159" y="32727"/>
                </a:lnTo>
                <a:lnTo>
                  <a:pt x="151261" y="33034"/>
                </a:lnTo>
                <a:lnTo>
                  <a:pt x="150545" y="33443"/>
                </a:lnTo>
                <a:lnTo>
                  <a:pt x="151466" y="33852"/>
                </a:lnTo>
                <a:lnTo>
                  <a:pt x="151466" y="34364"/>
                </a:lnTo>
                <a:lnTo>
                  <a:pt x="152080" y="34364"/>
                </a:lnTo>
                <a:lnTo>
                  <a:pt x="153102" y="33750"/>
                </a:lnTo>
                <a:lnTo>
                  <a:pt x="153614" y="33852"/>
                </a:lnTo>
                <a:lnTo>
                  <a:pt x="153818" y="33443"/>
                </a:lnTo>
                <a:lnTo>
                  <a:pt x="152795" y="33443"/>
                </a:lnTo>
                <a:lnTo>
                  <a:pt x="152386" y="32830"/>
                </a:lnTo>
                <a:lnTo>
                  <a:pt x="152591" y="32420"/>
                </a:lnTo>
                <a:lnTo>
                  <a:pt x="152489" y="32727"/>
                </a:lnTo>
                <a:lnTo>
                  <a:pt x="152489" y="32727"/>
                </a:lnTo>
                <a:lnTo>
                  <a:pt x="155250" y="31602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31011" y="37943"/>
                </a:moveTo>
                <a:lnTo>
                  <a:pt x="131011" y="38250"/>
                </a:lnTo>
                <a:lnTo>
                  <a:pt x="131216" y="39580"/>
                </a:lnTo>
                <a:lnTo>
                  <a:pt x="132136" y="39682"/>
                </a:lnTo>
                <a:lnTo>
                  <a:pt x="132136" y="37943"/>
                </a:lnTo>
                <a:close/>
                <a:moveTo>
                  <a:pt x="165580" y="31807"/>
                </a:moveTo>
                <a:lnTo>
                  <a:pt x="166091" y="32011"/>
                </a:lnTo>
                <a:lnTo>
                  <a:pt x="166295" y="31909"/>
                </a:lnTo>
                <a:lnTo>
                  <a:pt x="166705" y="31909"/>
                </a:lnTo>
                <a:lnTo>
                  <a:pt x="167420" y="33545"/>
                </a:lnTo>
                <a:lnTo>
                  <a:pt x="165886" y="33545"/>
                </a:lnTo>
                <a:lnTo>
                  <a:pt x="166193" y="34364"/>
                </a:lnTo>
                <a:lnTo>
                  <a:pt x="165273" y="34568"/>
                </a:lnTo>
                <a:lnTo>
                  <a:pt x="165682" y="34670"/>
                </a:lnTo>
                <a:lnTo>
                  <a:pt x="166398" y="35693"/>
                </a:lnTo>
                <a:lnTo>
                  <a:pt x="166705" y="35795"/>
                </a:lnTo>
                <a:lnTo>
                  <a:pt x="166909" y="36000"/>
                </a:lnTo>
                <a:lnTo>
                  <a:pt x="167420" y="36102"/>
                </a:lnTo>
                <a:lnTo>
                  <a:pt x="168136" y="37739"/>
                </a:lnTo>
                <a:lnTo>
                  <a:pt x="168136" y="36818"/>
                </a:lnTo>
                <a:lnTo>
                  <a:pt x="169670" y="37841"/>
                </a:lnTo>
                <a:lnTo>
                  <a:pt x="169466" y="38250"/>
                </a:lnTo>
                <a:lnTo>
                  <a:pt x="168239" y="37841"/>
                </a:lnTo>
                <a:lnTo>
                  <a:pt x="168648" y="39068"/>
                </a:lnTo>
                <a:lnTo>
                  <a:pt x="168955" y="38864"/>
                </a:lnTo>
                <a:lnTo>
                  <a:pt x="169159" y="39273"/>
                </a:lnTo>
                <a:lnTo>
                  <a:pt x="168852" y="39273"/>
                </a:lnTo>
                <a:lnTo>
                  <a:pt x="168852" y="39580"/>
                </a:lnTo>
                <a:lnTo>
                  <a:pt x="169261" y="39682"/>
                </a:lnTo>
                <a:lnTo>
                  <a:pt x="169773" y="42034"/>
                </a:lnTo>
                <a:lnTo>
                  <a:pt x="169977" y="42034"/>
                </a:lnTo>
                <a:lnTo>
                  <a:pt x="169773" y="42136"/>
                </a:lnTo>
                <a:lnTo>
                  <a:pt x="169773" y="42034"/>
                </a:lnTo>
                <a:lnTo>
                  <a:pt x="167420" y="42136"/>
                </a:lnTo>
                <a:lnTo>
                  <a:pt x="165580" y="41114"/>
                </a:lnTo>
                <a:lnTo>
                  <a:pt x="165375" y="39682"/>
                </a:lnTo>
                <a:lnTo>
                  <a:pt x="165375" y="39682"/>
                </a:lnTo>
                <a:lnTo>
                  <a:pt x="165477" y="39886"/>
                </a:lnTo>
                <a:lnTo>
                  <a:pt x="166295" y="38659"/>
                </a:lnTo>
                <a:lnTo>
                  <a:pt x="163227" y="35693"/>
                </a:lnTo>
                <a:lnTo>
                  <a:pt x="163227" y="35080"/>
                </a:lnTo>
                <a:lnTo>
                  <a:pt x="163125" y="35386"/>
                </a:lnTo>
                <a:lnTo>
                  <a:pt x="162307" y="34261"/>
                </a:lnTo>
                <a:lnTo>
                  <a:pt x="162409" y="34057"/>
                </a:lnTo>
                <a:lnTo>
                  <a:pt x="162511" y="34057"/>
                </a:lnTo>
                <a:lnTo>
                  <a:pt x="162614" y="33136"/>
                </a:lnTo>
                <a:lnTo>
                  <a:pt x="162818" y="33239"/>
                </a:lnTo>
                <a:lnTo>
                  <a:pt x="163636" y="32932"/>
                </a:lnTo>
                <a:lnTo>
                  <a:pt x="163534" y="32727"/>
                </a:lnTo>
                <a:lnTo>
                  <a:pt x="163943" y="32523"/>
                </a:lnTo>
                <a:lnTo>
                  <a:pt x="164045" y="32420"/>
                </a:lnTo>
                <a:lnTo>
                  <a:pt x="163943" y="32318"/>
                </a:lnTo>
                <a:lnTo>
                  <a:pt x="165580" y="31807"/>
                </a:lnTo>
                <a:close/>
                <a:moveTo>
                  <a:pt x="137352" y="40602"/>
                </a:moveTo>
                <a:lnTo>
                  <a:pt x="135511" y="40807"/>
                </a:lnTo>
                <a:lnTo>
                  <a:pt x="134898" y="40705"/>
                </a:lnTo>
                <a:lnTo>
                  <a:pt x="137045" y="42239"/>
                </a:lnTo>
                <a:lnTo>
                  <a:pt x="137148" y="41932"/>
                </a:lnTo>
                <a:lnTo>
                  <a:pt x="137045" y="41625"/>
                </a:lnTo>
                <a:lnTo>
                  <a:pt x="137352" y="40602"/>
                </a:lnTo>
                <a:close/>
                <a:moveTo>
                  <a:pt x="146659" y="43670"/>
                </a:moveTo>
                <a:lnTo>
                  <a:pt x="146148" y="43875"/>
                </a:lnTo>
                <a:lnTo>
                  <a:pt x="146250" y="43875"/>
                </a:lnTo>
                <a:lnTo>
                  <a:pt x="146659" y="43670"/>
                </a:lnTo>
                <a:close/>
                <a:moveTo>
                  <a:pt x="144409" y="43364"/>
                </a:moveTo>
                <a:lnTo>
                  <a:pt x="144307" y="43466"/>
                </a:lnTo>
                <a:lnTo>
                  <a:pt x="144307" y="43773"/>
                </a:lnTo>
                <a:lnTo>
                  <a:pt x="145330" y="44080"/>
                </a:lnTo>
                <a:lnTo>
                  <a:pt x="146148" y="43875"/>
                </a:lnTo>
                <a:lnTo>
                  <a:pt x="146045" y="43670"/>
                </a:lnTo>
                <a:lnTo>
                  <a:pt x="144716" y="43568"/>
                </a:lnTo>
                <a:lnTo>
                  <a:pt x="144818" y="43466"/>
                </a:lnTo>
                <a:lnTo>
                  <a:pt x="144409" y="43364"/>
                </a:lnTo>
                <a:close/>
                <a:moveTo>
                  <a:pt x="153614" y="43364"/>
                </a:moveTo>
                <a:lnTo>
                  <a:pt x="151773" y="43977"/>
                </a:lnTo>
                <a:lnTo>
                  <a:pt x="152489" y="44489"/>
                </a:lnTo>
                <a:lnTo>
                  <a:pt x="153307" y="44080"/>
                </a:lnTo>
                <a:lnTo>
                  <a:pt x="153614" y="43466"/>
                </a:lnTo>
                <a:lnTo>
                  <a:pt x="153614" y="43364"/>
                </a:lnTo>
                <a:close/>
                <a:moveTo>
                  <a:pt x="241568" y="37534"/>
                </a:moveTo>
                <a:lnTo>
                  <a:pt x="241261" y="37636"/>
                </a:lnTo>
                <a:lnTo>
                  <a:pt x="241670" y="37739"/>
                </a:lnTo>
                <a:lnTo>
                  <a:pt x="241466" y="38045"/>
                </a:lnTo>
                <a:lnTo>
                  <a:pt x="240955" y="37636"/>
                </a:lnTo>
                <a:lnTo>
                  <a:pt x="241057" y="37943"/>
                </a:lnTo>
                <a:lnTo>
                  <a:pt x="240955" y="38148"/>
                </a:lnTo>
                <a:lnTo>
                  <a:pt x="241261" y="38864"/>
                </a:lnTo>
                <a:lnTo>
                  <a:pt x="241159" y="38864"/>
                </a:lnTo>
                <a:lnTo>
                  <a:pt x="241875" y="40807"/>
                </a:lnTo>
                <a:lnTo>
                  <a:pt x="241670" y="41114"/>
                </a:lnTo>
                <a:lnTo>
                  <a:pt x="241466" y="41727"/>
                </a:lnTo>
                <a:lnTo>
                  <a:pt x="240955" y="42136"/>
                </a:lnTo>
                <a:lnTo>
                  <a:pt x="240443" y="41932"/>
                </a:lnTo>
                <a:lnTo>
                  <a:pt x="240545" y="41420"/>
                </a:lnTo>
                <a:lnTo>
                  <a:pt x="240545" y="41420"/>
                </a:lnTo>
                <a:lnTo>
                  <a:pt x="240136" y="41727"/>
                </a:lnTo>
                <a:lnTo>
                  <a:pt x="240341" y="43261"/>
                </a:lnTo>
                <a:lnTo>
                  <a:pt x="239727" y="43466"/>
                </a:lnTo>
                <a:lnTo>
                  <a:pt x="239420" y="43364"/>
                </a:lnTo>
                <a:lnTo>
                  <a:pt x="237477" y="43977"/>
                </a:lnTo>
                <a:lnTo>
                  <a:pt x="236761" y="45102"/>
                </a:lnTo>
                <a:lnTo>
                  <a:pt x="237886" y="45205"/>
                </a:lnTo>
                <a:lnTo>
                  <a:pt x="237784" y="44795"/>
                </a:lnTo>
                <a:lnTo>
                  <a:pt x="240341" y="44489"/>
                </a:lnTo>
                <a:lnTo>
                  <a:pt x="240239" y="44795"/>
                </a:lnTo>
                <a:lnTo>
                  <a:pt x="240955" y="45614"/>
                </a:lnTo>
                <a:lnTo>
                  <a:pt x="241670" y="44795"/>
                </a:lnTo>
                <a:lnTo>
                  <a:pt x="241261" y="44080"/>
                </a:lnTo>
                <a:lnTo>
                  <a:pt x="241568" y="44386"/>
                </a:lnTo>
                <a:lnTo>
                  <a:pt x="241568" y="44182"/>
                </a:lnTo>
                <a:lnTo>
                  <a:pt x="241670" y="44489"/>
                </a:lnTo>
                <a:lnTo>
                  <a:pt x="242693" y="44489"/>
                </a:lnTo>
                <a:lnTo>
                  <a:pt x="243102" y="43977"/>
                </a:lnTo>
                <a:lnTo>
                  <a:pt x="243307" y="43977"/>
                </a:lnTo>
                <a:lnTo>
                  <a:pt x="243409" y="43773"/>
                </a:lnTo>
                <a:lnTo>
                  <a:pt x="243614" y="43773"/>
                </a:lnTo>
                <a:lnTo>
                  <a:pt x="243511" y="43364"/>
                </a:lnTo>
                <a:lnTo>
                  <a:pt x="243818" y="43466"/>
                </a:lnTo>
                <a:lnTo>
                  <a:pt x="243818" y="43773"/>
                </a:lnTo>
                <a:lnTo>
                  <a:pt x="244023" y="44182"/>
                </a:lnTo>
                <a:lnTo>
                  <a:pt x="244432" y="43261"/>
                </a:lnTo>
                <a:lnTo>
                  <a:pt x="244023" y="42852"/>
                </a:lnTo>
                <a:lnTo>
                  <a:pt x="243205" y="40602"/>
                </a:lnTo>
                <a:lnTo>
                  <a:pt x="243511" y="40500"/>
                </a:lnTo>
                <a:lnTo>
                  <a:pt x="243409" y="39886"/>
                </a:lnTo>
                <a:lnTo>
                  <a:pt x="243409" y="39784"/>
                </a:lnTo>
                <a:lnTo>
                  <a:pt x="241568" y="37534"/>
                </a:lnTo>
                <a:close/>
                <a:moveTo>
                  <a:pt x="238909" y="44795"/>
                </a:moveTo>
                <a:lnTo>
                  <a:pt x="238807" y="45102"/>
                </a:lnTo>
                <a:lnTo>
                  <a:pt x="238398" y="45000"/>
                </a:lnTo>
                <a:lnTo>
                  <a:pt x="238295" y="45307"/>
                </a:lnTo>
                <a:lnTo>
                  <a:pt x="237989" y="45716"/>
                </a:lnTo>
                <a:lnTo>
                  <a:pt x="238398" y="45920"/>
                </a:lnTo>
                <a:lnTo>
                  <a:pt x="238705" y="46330"/>
                </a:lnTo>
                <a:lnTo>
                  <a:pt x="239523" y="45614"/>
                </a:lnTo>
                <a:lnTo>
                  <a:pt x="239830" y="45818"/>
                </a:lnTo>
                <a:lnTo>
                  <a:pt x="240034" y="45307"/>
                </a:lnTo>
                <a:lnTo>
                  <a:pt x="239625" y="44795"/>
                </a:lnTo>
                <a:close/>
                <a:moveTo>
                  <a:pt x="151875" y="47659"/>
                </a:moveTo>
                <a:lnTo>
                  <a:pt x="151773" y="47761"/>
                </a:lnTo>
                <a:lnTo>
                  <a:pt x="152080" y="47864"/>
                </a:lnTo>
                <a:lnTo>
                  <a:pt x="151875" y="47659"/>
                </a:lnTo>
                <a:close/>
                <a:moveTo>
                  <a:pt x="236455" y="45307"/>
                </a:moveTo>
                <a:lnTo>
                  <a:pt x="236045" y="45614"/>
                </a:lnTo>
                <a:lnTo>
                  <a:pt x="236045" y="45818"/>
                </a:lnTo>
                <a:lnTo>
                  <a:pt x="235943" y="45716"/>
                </a:lnTo>
                <a:lnTo>
                  <a:pt x="236352" y="46227"/>
                </a:lnTo>
                <a:lnTo>
                  <a:pt x="236045" y="46023"/>
                </a:lnTo>
                <a:lnTo>
                  <a:pt x="236352" y="46534"/>
                </a:lnTo>
                <a:lnTo>
                  <a:pt x="236659" y="46227"/>
                </a:lnTo>
                <a:lnTo>
                  <a:pt x="236455" y="46023"/>
                </a:lnTo>
                <a:lnTo>
                  <a:pt x="236659" y="46125"/>
                </a:lnTo>
                <a:lnTo>
                  <a:pt x="236966" y="46534"/>
                </a:lnTo>
                <a:lnTo>
                  <a:pt x="237068" y="47761"/>
                </a:lnTo>
                <a:lnTo>
                  <a:pt x="237580" y="47966"/>
                </a:lnTo>
                <a:lnTo>
                  <a:pt x="237580" y="47455"/>
                </a:lnTo>
                <a:lnTo>
                  <a:pt x="237784" y="48170"/>
                </a:lnTo>
                <a:lnTo>
                  <a:pt x="237886" y="47966"/>
                </a:lnTo>
                <a:lnTo>
                  <a:pt x="237886" y="47761"/>
                </a:lnTo>
                <a:lnTo>
                  <a:pt x="238193" y="47761"/>
                </a:lnTo>
                <a:lnTo>
                  <a:pt x="237886" y="45818"/>
                </a:lnTo>
                <a:lnTo>
                  <a:pt x="237580" y="45818"/>
                </a:lnTo>
                <a:lnTo>
                  <a:pt x="237477" y="45409"/>
                </a:lnTo>
                <a:lnTo>
                  <a:pt x="237273" y="45511"/>
                </a:lnTo>
                <a:lnTo>
                  <a:pt x="236864" y="45307"/>
                </a:lnTo>
                <a:close/>
                <a:moveTo>
                  <a:pt x="49602" y="49398"/>
                </a:moveTo>
                <a:lnTo>
                  <a:pt x="49705" y="49500"/>
                </a:lnTo>
                <a:lnTo>
                  <a:pt x="49655" y="49401"/>
                </a:lnTo>
                <a:lnTo>
                  <a:pt x="49655" y="49401"/>
                </a:lnTo>
                <a:lnTo>
                  <a:pt x="49602" y="49398"/>
                </a:lnTo>
                <a:close/>
                <a:moveTo>
                  <a:pt x="53489" y="53386"/>
                </a:moveTo>
                <a:lnTo>
                  <a:pt x="53485" y="53390"/>
                </a:lnTo>
                <a:lnTo>
                  <a:pt x="53485" y="53390"/>
                </a:lnTo>
                <a:lnTo>
                  <a:pt x="53489" y="53489"/>
                </a:lnTo>
                <a:lnTo>
                  <a:pt x="53489" y="53386"/>
                </a:lnTo>
                <a:close/>
                <a:moveTo>
                  <a:pt x="231648" y="54102"/>
                </a:moveTo>
                <a:lnTo>
                  <a:pt x="231239" y="54205"/>
                </a:lnTo>
                <a:lnTo>
                  <a:pt x="230625" y="55739"/>
                </a:lnTo>
                <a:lnTo>
                  <a:pt x="231648" y="57477"/>
                </a:lnTo>
                <a:lnTo>
                  <a:pt x="231852" y="54511"/>
                </a:lnTo>
                <a:lnTo>
                  <a:pt x="231648" y="54102"/>
                </a:lnTo>
                <a:close/>
                <a:moveTo>
                  <a:pt x="46432" y="57886"/>
                </a:moveTo>
                <a:lnTo>
                  <a:pt x="46432" y="57989"/>
                </a:lnTo>
                <a:lnTo>
                  <a:pt x="46636" y="57886"/>
                </a:lnTo>
                <a:close/>
                <a:moveTo>
                  <a:pt x="176216" y="59114"/>
                </a:moveTo>
                <a:lnTo>
                  <a:pt x="176216" y="59114"/>
                </a:lnTo>
                <a:lnTo>
                  <a:pt x="176216" y="59114"/>
                </a:lnTo>
                <a:close/>
                <a:moveTo>
                  <a:pt x="52057" y="56250"/>
                </a:moveTo>
                <a:lnTo>
                  <a:pt x="49193" y="57170"/>
                </a:lnTo>
                <a:lnTo>
                  <a:pt x="49091" y="57375"/>
                </a:lnTo>
                <a:lnTo>
                  <a:pt x="48682" y="57580"/>
                </a:lnTo>
                <a:lnTo>
                  <a:pt x="48989" y="57477"/>
                </a:lnTo>
                <a:lnTo>
                  <a:pt x="48989" y="57682"/>
                </a:lnTo>
                <a:lnTo>
                  <a:pt x="51443" y="56761"/>
                </a:lnTo>
                <a:lnTo>
                  <a:pt x="51443" y="56761"/>
                </a:lnTo>
                <a:lnTo>
                  <a:pt x="51239" y="56966"/>
                </a:lnTo>
                <a:lnTo>
                  <a:pt x="54205" y="57886"/>
                </a:lnTo>
                <a:lnTo>
                  <a:pt x="54307" y="58500"/>
                </a:lnTo>
                <a:lnTo>
                  <a:pt x="55330" y="58807"/>
                </a:lnTo>
                <a:lnTo>
                  <a:pt x="54818" y="59625"/>
                </a:lnTo>
                <a:lnTo>
                  <a:pt x="54818" y="59625"/>
                </a:lnTo>
                <a:lnTo>
                  <a:pt x="57068" y="59420"/>
                </a:lnTo>
                <a:lnTo>
                  <a:pt x="57170" y="59523"/>
                </a:lnTo>
                <a:lnTo>
                  <a:pt x="57886" y="59420"/>
                </a:lnTo>
                <a:lnTo>
                  <a:pt x="57886" y="59114"/>
                </a:lnTo>
                <a:lnTo>
                  <a:pt x="55739" y="58091"/>
                </a:lnTo>
                <a:lnTo>
                  <a:pt x="55534" y="57886"/>
                </a:lnTo>
                <a:lnTo>
                  <a:pt x="55330" y="57784"/>
                </a:lnTo>
                <a:lnTo>
                  <a:pt x="55534" y="57784"/>
                </a:lnTo>
                <a:lnTo>
                  <a:pt x="55125" y="57580"/>
                </a:lnTo>
                <a:lnTo>
                  <a:pt x="55227" y="57682"/>
                </a:lnTo>
                <a:lnTo>
                  <a:pt x="52057" y="56250"/>
                </a:lnTo>
                <a:close/>
                <a:moveTo>
                  <a:pt x="207307" y="59625"/>
                </a:moveTo>
                <a:lnTo>
                  <a:pt x="207307" y="59625"/>
                </a:lnTo>
                <a:lnTo>
                  <a:pt x="207307" y="59625"/>
                </a:lnTo>
                <a:close/>
                <a:moveTo>
                  <a:pt x="222648" y="59420"/>
                </a:moveTo>
                <a:lnTo>
                  <a:pt x="222648" y="59523"/>
                </a:lnTo>
                <a:lnTo>
                  <a:pt x="221625" y="59727"/>
                </a:lnTo>
                <a:lnTo>
                  <a:pt x="221727" y="59727"/>
                </a:lnTo>
                <a:lnTo>
                  <a:pt x="221216" y="60341"/>
                </a:lnTo>
                <a:lnTo>
                  <a:pt x="221727" y="61159"/>
                </a:lnTo>
                <a:lnTo>
                  <a:pt x="222750" y="60852"/>
                </a:lnTo>
                <a:lnTo>
                  <a:pt x="223159" y="59932"/>
                </a:lnTo>
                <a:lnTo>
                  <a:pt x="222648" y="59420"/>
                </a:lnTo>
                <a:close/>
                <a:moveTo>
                  <a:pt x="54511" y="60955"/>
                </a:moveTo>
                <a:lnTo>
                  <a:pt x="54205" y="61057"/>
                </a:lnTo>
                <a:lnTo>
                  <a:pt x="54614" y="61670"/>
                </a:lnTo>
                <a:lnTo>
                  <a:pt x="55023" y="61773"/>
                </a:lnTo>
                <a:lnTo>
                  <a:pt x="55534" y="61568"/>
                </a:lnTo>
                <a:lnTo>
                  <a:pt x="55943" y="61568"/>
                </a:lnTo>
                <a:lnTo>
                  <a:pt x="54511" y="60955"/>
                </a:lnTo>
                <a:close/>
                <a:moveTo>
                  <a:pt x="58602" y="59727"/>
                </a:moveTo>
                <a:lnTo>
                  <a:pt x="59114" y="60034"/>
                </a:lnTo>
                <a:lnTo>
                  <a:pt x="59114" y="60443"/>
                </a:lnTo>
                <a:lnTo>
                  <a:pt x="59420" y="60955"/>
                </a:lnTo>
                <a:lnTo>
                  <a:pt x="59114" y="61057"/>
                </a:lnTo>
                <a:lnTo>
                  <a:pt x="57784" y="60852"/>
                </a:lnTo>
                <a:lnTo>
                  <a:pt x="57580" y="61159"/>
                </a:lnTo>
                <a:lnTo>
                  <a:pt x="57989" y="61466"/>
                </a:lnTo>
                <a:lnTo>
                  <a:pt x="59420" y="61261"/>
                </a:lnTo>
                <a:lnTo>
                  <a:pt x="59932" y="61568"/>
                </a:lnTo>
                <a:lnTo>
                  <a:pt x="60239" y="61875"/>
                </a:lnTo>
                <a:lnTo>
                  <a:pt x="60545" y="61261"/>
                </a:lnTo>
                <a:lnTo>
                  <a:pt x="62693" y="61261"/>
                </a:lnTo>
                <a:lnTo>
                  <a:pt x="63000" y="60750"/>
                </a:lnTo>
                <a:lnTo>
                  <a:pt x="61977" y="60341"/>
                </a:lnTo>
                <a:lnTo>
                  <a:pt x="62284" y="60239"/>
                </a:lnTo>
                <a:lnTo>
                  <a:pt x="58602" y="59727"/>
                </a:lnTo>
                <a:close/>
                <a:moveTo>
                  <a:pt x="208739" y="63614"/>
                </a:moveTo>
                <a:lnTo>
                  <a:pt x="208739" y="63614"/>
                </a:lnTo>
                <a:lnTo>
                  <a:pt x="208739" y="63614"/>
                </a:lnTo>
                <a:close/>
                <a:moveTo>
                  <a:pt x="48989" y="64227"/>
                </a:moveTo>
                <a:lnTo>
                  <a:pt x="48989" y="64330"/>
                </a:lnTo>
                <a:lnTo>
                  <a:pt x="49091" y="64432"/>
                </a:lnTo>
                <a:lnTo>
                  <a:pt x="49091" y="64432"/>
                </a:lnTo>
                <a:lnTo>
                  <a:pt x="48989" y="64227"/>
                </a:lnTo>
                <a:close/>
                <a:moveTo>
                  <a:pt x="44182" y="66375"/>
                </a:moveTo>
                <a:lnTo>
                  <a:pt x="44386" y="66477"/>
                </a:lnTo>
                <a:lnTo>
                  <a:pt x="44386" y="66477"/>
                </a:lnTo>
                <a:lnTo>
                  <a:pt x="44284" y="66375"/>
                </a:lnTo>
                <a:close/>
                <a:moveTo>
                  <a:pt x="232261" y="60955"/>
                </a:moveTo>
                <a:lnTo>
                  <a:pt x="231955" y="61670"/>
                </a:lnTo>
                <a:lnTo>
                  <a:pt x="232159" y="63511"/>
                </a:lnTo>
                <a:lnTo>
                  <a:pt x="231648" y="63307"/>
                </a:lnTo>
                <a:lnTo>
                  <a:pt x="232364" y="64943"/>
                </a:lnTo>
                <a:lnTo>
                  <a:pt x="232568" y="64739"/>
                </a:lnTo>
                <a:lnTo>
                  <a:pt x="232977" y="65148"/>
                </a:lnTo>
                <a:lnTo>
                  <a:pt x="232773" y="65864"/>
                </a:lnTo>
                <a:lnTo>
                  <a:pt x="233591" y="65966"/>
                </a:lnTo>
                <a:lnTo>
                  <a:pt x="233795" y="65659"/>
                </a:lnTo>
                <a:lnTo>
                  <a:pt x="234716" y="66375"/>
                </a:lnTo>
                <a:lnTo>
                  <a:pt x="234409" y="65761"/>
                </a:lnTo>
                <a:lnTo>
                  <a:pt x="236045" y="67091"/>
                </a:lnTo>
                <a:lnTo>
                  <a:pt x="235432" y="65966"/>
                </a:lnTo>
                <a:lnTo>
                  <a:pt x="235739" y="65864"/>
                </a:lnTo>
                <a:lnTo>
                  <a:pt x="235125" y="65659"/>
                </a:lnTo>
                <a:lnTo>
                  <a:pt x="235125" y="65864"/>
                </a:lnTo>
                <a:lnTo>
                  <a:pt x="234511" y="65352"/>
                </a:lnTo>
                <a:lnTo>
                  <a:pt x="234205" y="65455"/>
                </a:lnTo>
                <a:lnTo>
                  <a:pt x="234307" y="65659"/>
                </a:lnTo>
                <a:lnTo>
                  <a:pt x="233284" y="64330"/>
                </a:lnTo>
                <a:lnTo>
                  <a:pt x="233489" y="63511"/>
                </a:lnTo>
                <a:lnTo>
                  <a:pt x="233795" y="63205"/>
                </a:lnTo>
                <a:lnTo>
                  <a:pt x="233591" y="61159"/>
                </a:lnTo>
                <a:lnTo>
                  <a:pt x="233284" y="61261"/>
                </a:lnTo>
                <a:lnTo>
                  <a:pt x="232261" y="60955"/>
                </a:lnTo>
                <a:close/>
                <a:moveTo>
                  <a:pt x="236045" y="67091"/>
                </a:moveTo>
                <a:lnTo>
                  <a:pt x="236045" y="67091"/>
                </a:lnTo>
                <a:lnTo>
                  <a:pt x="236045" y="67091"/>
                </a:lnTo>
                <a:close/>
                <a:moveTo>
                  <a:pt x="232670" y="66170"/>
                </a:moveTo>
                <a:lnTo>
                  <a:pt x="233693" y="67398"/>
                </a:lnTo>
                <a:lnTo>
                  <a:pt x="233693" y="66580"/>
                </a:lnTo>
                <a:lnTo>
                  <a:pt x="233080" y="66170"/>
                </a:lnTo>
                <a:close/>
                <a:moveTo>
                  <a:pt x="222750" y="67705"/>
                </a:moveTo>
                <a:lnTo>
                  <a:pt x="222750" y="67705"/>
                </a:lnTo>
                <a:lnTo>
                  <a:pt x="222750" y="67705"/>
                </a:lnTo>
                <a:close/>
                <a:moveTo>
                  <a:pt x="222750" y="67705"/>
                </a:moveTo>
                <a:lnTo>
                  <a:pt x="222737" y="67743"/>
                </a:lnTo>
                <a:lnTo>
                  <a:pt x="222750" y="67807"/>
                </a:lnTo>
                <a:lnTo>
                  <a:pt x="222750" y="67705"/>
                </a:lnTo>
                <a:close/>
                <a:moveTo>
                  <a:pt x="235330" y="67091"/>
                </a:moveTo>
                <a:lnTo>
                  <a:pt x="235330" y="67807"/>
                </a:lnTo>
                <a:lnTo>
                  <a:pt x="235739" y="67602"/>
                </a:lnTo>
                <a:lnTo>
                  <a:pt x="236148" y="67909"/>
                </a:lnTo>
                <a:lnTo>
                  <a:pt x="235534" y="67193"/>
                </a:lnTo>
                <a:lnTo>
                  <a:pt x="235330" y="67091"/>
                </a:lnTo>
                <a:close/>
                <a:moveTo>
                  <a:pt x="236250" y="67091"/>
                </a:moveTo>
                <a:lnTo>
                  <a:pt x="237068" y="68420"/>
                </a:lnTo>
                <a:lnTo>
                  <a:pt x="237682" y="68625"/>
                </a:lnTo>
                <a:lnTo>
                  <a:pt x="237784" y="68625"/>
                </a:lnTo>
                <a:lnTo>
                  <a:pt x="237170" y="67295"/>
                </a:lnTo>
                <a:lnTo>
                  <a:pt x="236250" y="67091"/>
                </a:lnTo>
                <a:close/>
                <a:moveTo>
                  <a:pt x="234307" y="67807"/>
                </a:moveTo>
                <a:lnTo>
                  <a:pt x="234205" y="67909"/>
                </a:lnTo>
                <a:lnTo>
                  <a:pt x="234409" y="68011"/>
                </a:lnTo>
                <a:lnTo>
                  <a:pt x="234409" y="69341"/>
                </a:lnTo>
                <a:lnTo>
                  <a:pt x="235330" y="68420"/>
                </a:lnTo>
                <a:lnTo>
                  <a:pt x="234307" y="67807"/>
                </a:lnTo>
                <a:close/>
                <a:moveTo>
                  <a:pt x="236455" y="68216"/>
                </a:moveTo>
                <a:lnTo>
                  <a:pt x="236557" y="68625"/>
                </a:lnTo>
                <a:lnTo>
                  <a:pt x="236864" y="68932"/>
                </a:lnTo>
                <a:lnTo>
                  <a:pt x="237170" y="69750"/>
                </a:lnTo>
                <a:lnTo>
                  <a:pt x="237170" y="69341"/>
                </a:lnTo>
                <a:lnTo>
                  <a:pt x="237273" y="69545"/>
                </a:lnTo>
                <a:lnTo>
                  <a:pt x="237273" y="69443"/>
                </a:lnTo>
                <a:lnTo>
                  <a:pt x="237273" y="69136"/>
                </a:lnTo>
                <a:lnTo>
                  <a:pt x="237170" y="68932"/>
                </a:lnTo>
                <a:lnTo>
                  <a:pt x="236966" y="68318"/>
                </a:lnTo>
                <a:lnTo>
                  <a:pt x="236761" y="68420"/>
                </a:lnTo>
                <a:lnTo>
                  <a:pt x="236455" y="68216"/>
                </a:lnTo>
                <a:close/>
                <a:moveTo>
                  <a:pt x="193091" y="69852"/>
                </a:moveTo>
                <a:lnTo>
                  <a:pt x="193295" y="70261"/>
                </a:lnTo>
                <a:lnTo>
                  <a:pt x="193160" y="69965"/>
                </a:lnTo>
                <a:lnTo>
                  <a:pt x="193091" y="69852"/>
                </a:lnTo>
                <a:close/>
                <a:moveTo>
                  <a:pt x="235636" y="68830"/>
                </a:moveTo>
                <a:lnTo>
                  <a:pt x="235227" y="69034"/>
                </a:lnTo>
                <a:lnTo>
                  <a:pt x="235125" y="69239"/>
                </a:lnTo>
                <a:lnTo>
                  <a:pt x="235227" y="69648"/>
                </a:lnTo>
                <a:lnTo>
                  <a:pt x="234818" y="69955"/>
                </a:lnTo>
                <a:lnTo>
                  <a:pt x="235636" y="70670"/>
                </a:lnTo>
                <a:lnTo>
                  <a:pt x="235636" y="68830"/>
                </a:lnTo>
                <a:close/>
                <a:moveTo>
                  <a:pt x="232057" y="68420"/>
                </a:moveTo>
                <a:lnTo>
                  <a:pt x="230318" y="71284"/>
                </a:lnTo>
                <a:lnTo>
                  <a:pt x="230318" y="71386"/>
                </a:lnTo>
                <a:lnTo>
                  <a:pt x="232261" y="69341"/>
                </a:lnTo>
                <a:lnTo>
                  <a:pt x="232057" y="68420"/>
                </a:lnTo>
                <a:close/>
                <a:moveTo>
                  <a:pt x="196568" y="70159"/>
                </a:moveTo>
                <a:lnTo>
                  <a:pt x="196364" y="71795"/>
                </a:lnTo>
                <a:lnTo>
                  <a:pt x="196364" y="72000"/>
                </a:lnTo>
                <a:lnTo>
                  <a:pt x="197591" y="73739"/>
                </a:lnTo>
                <a:lnTo>
                  <a:pt x="198102" y="72102"/>
                </a:lnTo>
                <a:lnTo>
                  <a:pt x="196875" y="70261"/>
                </a:lnTo>
                <a:lnTo>
                  <a:pt x="196568" y="70159"/>
                </a:lnTo>
                <a:close/>
                <a:moveTo>
                  <a:pt x="237580" y="70261"/>
                </a:moveTo>
                <a:lnTo>
                  <a:pt x="237580" y="70773"/>
                </a:lnTo>
                <a:lnTo>
                  <a:pt x="237068" y="70977"/>
                </a:lnTo>
                <a:lnTo>
                  <a:pt x="237068" y="71182"/>
                </a:lnTo>
                <a:lnTo>
                  <a:pt x="236761" y="71182"/>
                </a:lnTo>
                <a:lnTo>
                  <a:pt x="236659" y="71591"/>
                </a:lnTo>
                <a:lnTo>
                  <a:pt x="236250" y="71795"/>
                </a:lnTo>
                <a:lnTo>
                  <a:pt x="236148" y="71182"/>
                </a:lnTo>
                <a:lnTo>
                  <a:pt x="235739" y="71284"/>
                </a:lnTo>
                <a:lnTo>
                  <a:pt x="235432" y="71693"/>
                </a:lnTo>
                <a:lnTo>
                  <a:pt x="234818" y="71898"/>
                </a:lnTo>
                <a:lnTo>
                  <a:pt x="234818" y="72818"/>
                </a:lnTo>
                <a:lnTo>
                  <a:pt x="235227" y="72000"/>
                </a:lnTo>
                <a:lnTo>
                  <a:pt x="235636" y="72102"/>
                </a:lnTo>
                <a:lnTo>
                  <a:pt x="235943" y="72409"/>
                </a:lnTo>
                <a:lnTo>
                  <a:pt x="236045" y="72000"/>
                </a:lnTo>
                <a:lnTo>
                  <a:pt x="236455" y="72205"/>
                </a:lnTo>
                <a:lnTo>
                  <a:pt x="236557" y="73125"/>
                </a:lnTo>
                <a:lnTo>
                  <a:pt x="237580" y="73943"/>
                </a:lnTo>
                <a:lnTo>
                  <a:pt x="237682" y="73841"/>
                </a:lnTo>
                <a:lnTo>
                  <a:pt x="237682" y="74045"/>
                </a:lnTo>
                <a:lnTo>
                  <a:pt x="238091" y="73841"/>
                </a:lnTo>
                <a:lnTo>
                  <a:pt x="237784" y="73227"/>
                </a:lnTo>
                <a:lnTo>
                  <a:pt x="237989" y="72614"/>
                </a:lnTo>
                <a:lnTo>
                  <a:pt x="238295" y="72818"/>
                </a:lnTo>
                <a:lnTo>
                  <a:pt x="238500" y="73534"/>
                </a:lnTo>
                <a:lnTo>
                  <a:pt x="238500" y="73023"/>
                </a:lnTo>
                <a:lnTo>
                  <a:pt x="238807" y="72614"/>
                </a:lnTo>
                <a:lnTo>
                  <a:pt x="238500" y="71284"/>
                </a:lnTo>
                <a:lnTo>
                  <a:pt x="238398" y="71182"/>
                </a:lnTo>
                <a:lnTo>
                  <a:pt x="238500" y="70977"/>
                </a:lnTo>
                <a:lnTo>
                  <a:pt x="238295" y="70466"/>
                </a:lnTo>
                <a:lnTo>
                  <a:pt x="237580" y="70261"/>
                </a:lnTo>
                <a:close/>
                <a:moveTo>
                  <a:pt x="240443" y="77727"/>
                </a:moveTo>
                <a:lnTo>
                  <a:pt x="240034" y="78545"/>
                </a:lnTo>
                <a:lnTo>
                  <a:pt x="240136" y="80284"/>
                </a:lnTo>
                <a:lnTo>
                  <a:pt x="240852" y="81000"/>
                </a:lnTo>
                <a:lnTo>
                  <a:pt x="240341" y="79568"/>
                </a:lnTo>
                <a:lnTo>
                  <a:pt x="241261" y="79773"/>
                </a:lnTo>
                <a:lnTo>
                  <a:pt x="240750" y="79057"/>
                </a:lnTo>
                <a:lnTo>
                  <a:pt x="241057" y="78852"/>
                </a:lnTo>
                <a:lnTo>
                  <a:pt x="241057" y="78545"/>
                </a:lnTo>
                <a:lnTo>
                  <a:pt x="240136" y="78955"/>
                </a:lnTo>
                <a:lnTo>
                  <a:pt x="240443" y="78648"/>
                </a:lnTo>
                <a:lnTo>
                  <a:pt x="240443" y="78341"/>
                </a:lnTo>
                <a:lnTo>
                  <a:pt x="240341" y="78136"/>
                </a:lnTo>
                <a:lnTo>
                  <a:pt x="240443" y="77727"/>
                </a:lnTo>
                <a:close/>
                <a:moveTo>
                  <a:pt x="79875" y="80284"/>
                </a:moveTo>
                <a:lnTo>
                  <a:pt x="78136" y="80591"/>
                </a:lnTo>
                <a:lnTo>
                  <a:pt x="78136" y="81511"/>
                </a:lnTo>
                <a:lnTo>
                  <a:pt x="78443" y="81818"/>
                </a:lnTo>
                <a:lnTo>
                  <a:pt x="79466" y="81511"/>
                </a:lnTo>
                <a:lnTo>
                  <a:pt x="80080" y="80693"/>
                </a:lnTo>
                <a:lnTo>
                  <a:pt x="79875" y="80284"/>
                </a:lnTo>
                <a:close/>
                <a:moveTo>
                  <a:pt x="261102" y="82636"/>
                </a:moveTo>
                <a:lnTo>
                  <a:pt x="261000" y="82841"/>
                </a:lnTo>
                <a:lnTo>
                  <a:pt x="261205" y="82943"/>
                </a:lnTo>
                <a:lnTo>
                  <a:pt x="261307" y="82943"/>
                </a:lnTo>
                <a:lnTo>
                  <a:pt x="261102" y="82636"/>
                </a:lnTo>
                <a:close/>
                <a:moveTo>
                  <a:pt x="220500" y="81818"/>
                </a:moveTo>
                <a:lnTo>
                  <a:pt x="219784" y="81920"/>
                </a:lnTo>
                <a:lnTo>
                  <a:pt x="219886" y="82227"/>
                </a:lnTo>
                <a:lnTo>
                  <a:pt x="220295" y="82534"/>
                </a:lnTo>
                <a:lnTo>
                  <a:pt x="220295" y="82841"/>
                </a:lnTo>
                <a:lnTo>
                  <a:pt x="221011" y="83148"/>
                </a:lnTo>
                <a:lnTo>
                  <a:pt x="221114" y="82636"/>
                </a:lnTo>
                <a:lnTo>
                  <a:pt x="220500" y="81818"/>
                </a:lnTo>
                <a:close/>
                <a:moveTo>
                  <a:pt x="222034" y="82636"/>
                </a:moveTo>
                <a:lnTo>
                  <a:pt x="221830" y="83045"/>
                </a:lnTo>
                <a:lnTo>
                  <a:pt x="221830" y="83352"/>
                </a:lnTo>
                <a:lnTo>
                  <a:pt x="222341" y="83148"/>
                </a:lnTo>
                <a:lnTo>
                  <a:pt x="222034" y="82636"/>
                </a:lnTo>
                <a:close/>
                <a:moveTo>
                  <a:pt x="240443" y="83352"/>
                </a:moveTo>
                <a:lnTo>
                  <a:pt x="240239" y="83659"/>
                </a:lnTo>
                <a:lnTo>
                  <a:pt x="240239" y="83659"/>
                </a:lnTo>
                <a:lnTo>
                  <a:pt x="240545" y="83352"/>
                </a:lnTo>
                <a:close/>
                <a:moveTo>
                  <a:pt x="240852" y="82943"/>
                </a:moveTo>
                <a:lnTo>
                  <a:pt x="240545" y="83352"/>
                </a:lnTo>
                <a:lnTo>
                  <a:pt x="240750" y="83557"/>
                </a:lnTo>
                <a:lnTo>
                  <a:pt x="241261" y="83455"/>
                </a:lnTo>
                <a:lnTo>
                  <a:pt x="241670" y="83557"/>
                </a:lnTo>
                <a:lnTo>
                  <a:pt x="241977" y="83455"/>
                </a:lnTo>
                <a:lnTo>
                  <a:pt x="242898" y="83966"/>
                </a:lnTo>
                <a:lnTo>
                  <a:pt x="241568" y="82943"/>
                </a:lnTo>
                <a:close/>
                <a:moveTo>
                  <a:pt x="230011" y="72818"/>
                </a:moveTo>
                <a:lnTo>
                  <a:pt x="228989" y="74250"/>
                </a:lnTo>
                <a:lnTo>
                  <a:pt x="228989" y="74761"/>
                </a:lnTo>
                <a:lnTo>
                  <a:pt x="228477" y="74966"/>
                </a:lnTo>
                <a:lnTo>
                  <a:pt x="228477" y="74864"/>
                </a:lnTo>
                <a:lnTo>
                  <a:pt x="227557" y="75375"/>
                </a:lnTo>
                <a:lnTo>
                  <a:pt x="227045" y="76398"/>
                </a:lnTo>
                <a:lnTo>
                  <a:pt x="225409" y="77216"/>
                </a:lnTo>
                <a:lnTo>
                  <a:pt x="225307" y="77420"/>
                </a:lnTo>
                <a:lnTo>
                  <a:pt x="225205" y="77523"/>
                </a:lnTo>
                <a:lnTo>
                  <a:pt x="225205" y="78648"/>
                </a:lnTo>
                <a:lnTo>
                  <a:pt x="223670" y="77932"/>
                </a:lnTo>
                <a:lnTo>
                  <a:pt x="223159" y="78750"/>
                </a:lnTo>
                <a:lnTo>
                  <a:pt x="223261" y="78750"/>
                </a:lnTo>
                <a:lnTo>
                  <a:pt x="224182" y="83045"/>
                </a:lnTo>
                <a:lnTo>
                  <a:pt x="225511" y="83045"/>
                </a:lnTo>
                <a:lnTo>
                  <a:pt x="225818" y="83659"/>
                </a:lnTo>
                <a:lnTo>
                  <a:pt x="226023" y="83455"/>
                </a:lnTo>
                <a:lnTo>
                  <a:pt x="226330" y="83557"/>
                </a:lnTo>
                <a:lnTo>
                  <a:pt x="226739" y="83045"/>
                </a:lnTo>
                <a:lnTo>
                  <a:pt x="227352" y="83557"/>
                </a:lnTo>
                <a:lnTo>
                  <a:pt x="227966" y="83352"/>
                </a:lnTo>
                <a:lnTo>
                  <a:pt x="228068" y="83557"/>
                </a:lnTo>
                <a:lnTo>
                  <a:pt x="228375" y="84273"/>
                </a:lnTo>
                <a:lnTo>
                  <a:pt x="229398" y="83659"/>
                </a:lnTo>
                <a:lnTo>
                  <a:pt x="229705" y="83250"/>
                </a:lnTo>
                <a:lnTo>
                  <a:pt x="229602" y="83045"/>
                </a:lnTo>
                <a:lnTo>
                  <a:pt x="229807" y="82739"/>
                </a:lnTo>
                <a:lnTo>
                  <a:pt x="229705" y="81920"/>
                </a:lnTo>
                <a:lnTo>
                  <a:pt x="230216" y="81102"/>
                </a:lnTo>
                <a:lnTo>
                  <a:pt x="230523" y="81102"/>
                </a:lnTo>
                <a:lnTo>
                  <a:pt x="231239" y="78955"/>
                </a:lnTo>
                <a:lnTo>
                  <a:pt x="231852" y="79159"/>
                </a:lnTo>
                <a:lnTo>
                  <a:pt x="232159" y="79159"/>
                </a:lnTo>
                <a:lnTo>
                  <a:pt x="232057" y="78955"/>
                </a:lnTo>
                <a:lnTo>
                  <a:pt x="231136" y="77932"/>
                </a:lnTo>
                <a:lnTo>
                  <a:pt x="231034" y="77114"/>
                </a:lnTo>
                <a:lnTo>
                  <a:pt x="230932" y="77011"/>
                </a:lnTo>
                <a:lnTo>
                  <a:pt x="230420" y="76295"/>
                </a:lnTo>
                <a:lnTo>
                  <a:pt x="230830" y="76193"/>
                </a:lnTo>
                <a:lnTo>
                  <a:pt x="230932" y="76091"/>
                </a:lnTo>
                <a:lnTo>
                  <a:pt x="230932" y="75580"/>
                </a:lnTo>
                <a:lnTo>
                  <a:pt x="231750" y="75580"/>
                </a:lnTo>
                <a:lnTo>
                  <a:pt x="231443" y="74864"/>
                </a:lnTo>
                <a:lnTo>
                  <a:pt x="232261" y="74761"/>
                </a:lnTo>
                <a:lnTo>
                  <a:pt x="231136" y="73841"/>
                </a:lnTo>
                <a:lnTo>
                  <a:pt x="230727" y="73943"/>
                </a:lnTo>
                <a:lnTo>
                  <a:pt x="230420" y="72920"/>
                </a:lnTo>
                <a:lnTo>
                  <a:pt x="230011" y="73227"/>
                </a:lnTo>
                <a:lnTo>
                  <a:pt x="230011" y="72818"/>
                </a:lnTo>
                <a:close/>
                <a:moveTo>
                  <a:pt x="261307" y="82943"/>
                </a:moveTo>
                <a:lnTo>
                  <a:pt x="262841" y="84989"/>
                </a:lnTo>
                <a:lnTo>
                  <a:pt x="262330" y="83761"/>
                </a:lnTo>
                <a:lnTo>
                  <a:pt x="261307" y="82943"/>
                </a:lnTo>
                <a:close/>
                <a:moveTo>
                  <a:pt x="237682" y="78239"/>
                </a:moveTo>
                <a:lnTo>
                  <a:pt x="237170" y="78852"/>
                </a:lnTo>
                <a:lnTo>
                  <a:pt x="234614" y="78955"/>
                </a:lnTo>
                <a:lnTo>
                  <a:pt x="234409" y="78750"/>
                </a:lnTo>
                <a:lnTo>
                  <a:pt x="233489" y="79057"/>
                </a:lnTo>
                <a:lnTo>
                  <a:pt x="232977" y="79875"/>
                </a:lnTo>
                <a:lnTo>
                  <a:pt x="232977" y="80080"/>
                </a:lnTo>
                <a:lnTo>
                  <a:pt x="232875" y="80182"/>
                </a:lnTo>
                <a:lnTo>
                  <a:pt x="232977" y="80898"/>
                </a:lnTo>
                <a:lnTo>
                  <a:pt x="232875" y="80693"/>
                </a:lnTo>
                <a:lnTo>
                  <a:pt x="232057" y="83455"/>
                </a:lnTo>
                <a:lnTo>
                  <a:pt x="232364" y="83659"/>
                </a:lnTo>
                <a:lnTo>
                  <a:pt x="232568" y="83864"/>
                </a:lnTo>
                <a:lnTo>
                  <a:pt x="232670" y="85909"/>
                </a:lnTo>
                <a:lnTo>
                  <a:pt x="233386" y="85807"/>
                </a:lnTo>
                <a:lnTo>
                  <a:pt x="233591" y="82841"/>
                </a:lnTo>
                <a:lnTo>
                  <a:pt x="234409" y="84784"/>
                </a:lnTo>
                <a:lnTo>
                  <a:pt x="235636" y="84375"/>
                </a:lnTo>
                <a:lnTo>
                  <a:pt x="235125" y="83761"/>
                </a:lnTo>
                <a:lnTo>
                  <a:pt x="235227" y="83148"/>
                </a:lnTo>
                <a:lnTo>
                  <a:pt x="234409" y="82023"/>
                </a:lnTo>
                <a:lnTo>
                  <a:pt x="234614" y="82023"/>
                </a:lnTo>
                <a:lnTo>
                  <a:pt x="235739" y="81000"/>
                </a:lnTo>
                <a:lnTo>
                  <a:pt x="236148" y="81102"/>
                </a:lnTo>
                <a:lnTo>
                  <a:pt x="235739" y="80693"/>
                </a:lnTo>
                <a:lnTo>
                  <a:pt x="235739" y="80795"/>
                </a:lnTo>
                <a:lnTo>
                  <a:pt x="233591" y="81205"/>
                </a:lnTo>
                <a:lnTo>
                  <a:pt x="233284" y="80693"/>
                </a:lnTo>
                <a:lnTo>
                  <a:pt x="233182" y="80182"/>
                </a:lnTo>
                <a:lnTo>
                  <a:pt x="235943" y="79568"/>
                </a:lnTo>
                <a:lnTo>
                  <a:pt x="236455" y="79773"/>
                </a:lnTo>
                <a:lnTo>
                  <a:pt x="236966" y="79670"/>
                </a:lnTo>
                <a:lnTo>
                  <a:pt x="237580" y="79057"/>
                </a:lnTo>
                <a:lnTo>
                  <a:pt x="237682" y="78239"/>
                </a:lnTo>
                <a:close/>
                <a:moveTo>
                  <a:pt x="210580" y="74659"/>
                </a:moveTo>
                <a:lnTo>
                  <a:pt x="219068" y="86114"/>
                </a:lnTo>
                <a:lnTo>
                  <a:pt x="219068" y="85705"/>
                </a:lnTo>
                <a:lnTo>
                  <a:pt x="219989" y="86011"/>
                </a:lnTo>
                <a:lnTo>
                  <a:pt x="220398" y="83250"/>
                </a:lnTo>
                <a:lnTo>
                  <a:pt x="219273" y="82636"/>
                </a:lnTo>
                <a:lnTo>
                  <a:pt x="218966" y="81102"/>
                </a:lnTo>
                <a:lnTo>
                  <a:pt x="218352" y="80898"/>
                </a:lnTo>
                <a:lnTo>
                  <a:pt x="218148" y="80489"/>
                </a:lnTo>
                <a:lnTo>
                  <a:pt x="218455" y="79977"/>
                </a:lnTo>
                <a:lnTo>
                  <a:pt x="218045" y="79466"/>
                </a:lnTo>
                <a:lnTo>
                  <a:pt x="217330" y="79773"/>
                </a:lnTo>
                <a:lnTo>
                  <a:pt x="217739" y="79568"/>
                </a:lnTo>
                <a:lnTo>
                  <a:pt x="216102" y="77830"/>
                </a:lnTo>
                <a:lnTo>
                  <a:pt x="215795" y="78034"/>
                </a:lnTo>
                <a:lnTo>
                  <a:pt x="212625" y="74659"/>
                </a:lnTo>
                <a:close/>
                <a:moveTo>
                  <a:pt x="246170" y="85602"/>
                </a:moveTo>
                <a:lnTo>
                  <a:pt x="245864" y="85909"/>
                </a:lnTo>
                <a:lnTo>
                  <a:pt x="245761" y="86216"/>
                </a:lnTo>
                <a:lnTo>
                  <a:pt x="246273" y="86523"/>
                </a:lnTo>
                <a:lnTo>
                  <a:pt x="246375" y="86011"/>
                </a:lnTo>
                <a:lnTo>
                  <a:pt x="246170" y="85602"/>
                </a:lnTo>
                <a:close/>
                <a:moveTo>
                  <a:pt x="261818" y="84375"/>
                </a:moveTo>
                <a:lnTo>
                  <a:pt x="261716" y="84886"/>
                </a:lnTo>
                <a:lnTo>
                  <a:pt x="260693" y="85705"/>
                </a:lnTo>
                <a:lnTo>
                  <a:pt x="260386" y="85705"/>
                </a:lnTo>
                <a:lnTo>
                  <a:pt x="260284" y="85193"/>
                </a:lnTo>
                <a:lnTo>
                  <a:pt x="260080" y="85705"/>
                </a:lnTo>
                <a:lnTo>
                  <a:pt x="258648" y="85909"/>
                </a:lnTo>
                <a:lnTo>
                  <a:pt x="259773" y="86523"/>
                </a:lnTo>
                <a:lnTo>
                  <a:pt x="262125" y="85500"/>
                </a:lnTo>
                <a:lnTo>
                  <a:pt x="262023" y="85295"/>
                </a:lnTo>
                <a:lnTo>
                  <a:pt x="262227" y="85193"/>
                </a:lnTo>
                <a:lnTo>
                  <a:pt x="262432" y="84477"/>
                </a:lnTo>
                <a:lnTo>
                  <a:pt x="261818" y="84375"/>
                </a:lnTo>
                <a:close/>
                <a:moveTo>
                  <a:pt x="249239" y="87852"/>
                </a:moveTo>
                <a:lnTo>
                  <a:pt x="248727" y="88670"/>
                </a:lnTo>
                <a:lnTo>
                  <a:pt x="249648" y="88466"/>
                </a:lnTo>
                <a:lnTo>
                  <a:pt x="249239" y="87852"/>
                </a:lnTo>
                <a:close/>
                <a:moveTo>
                  <a:pt x="220500" y="86216"/>
                </a:moveTo>
                <a:lnTo>
                  <a:pt x="219682" y="86932"/>
                </a:lnTo>
                <a:lnTo>
                  <a:pt x="219784" y="87136"/>
                </a:lnTo>
                <a:lnTo>
                  <a:pt x="227250" y="88875"/>
                </a:lnTo>
                <a:lnTo>
                  <a:pt x="227761" y="88977"/>
                </a:lnTo>
                <a:lnTo>
                  <a:pt x="227761" y="88057"/>
                </a:lnTo>
                <a:lnTo>
                  <a:pt x="226330" y="87648"/>
                </a:lnTo>
                <a:lnTo>
                  <a:pt x="226125" y="87136"/>
                </a:lnTo>
                <a:lnTo>
                  <a:pt x="224591" y="86727"/>
                </a:lnTo>
                <a:lnTo>
                  <a:pt x="224284" y="87136"/>
                </a:lnTo>
                <a:lnTo>
                  <a:pt x="222648" y="87034"/>
                </a:lnTo>
                <a:lnTo>
                  <a:pt x="222239" y="86523"/>
                </a:lnTo>
                <a:lnTo>
                  <a:pt x="220500" y="86216"/>
                </a:lnTo>
                <a:close/>
                <a:moveTo>
                  <a:pt x="227761" y="88364"/>
                </a:moveTo>
                <a:lnTo>
                  <a:pt x="228273" y="89080"/>
                </a:lnTo>
                <a:lnTo>
                  <a:pt x="228886" y="88670"/>
                </a:lnTo>
                <a:lnTo>
                  <a:pt x="228375" y="88364"/>
                </a:lnTo>
                <a:close/>
                <a:moveTo>
                  <a:pt x="229398" y="88568"/>
                </a:moveTo>
                <a:lnTo>
                  <a:pt x="228989" y="88977"/>
                </a:lnTo>
                <a:lnTo>
                  <a:pt x="229705" y="89182"/>
                </a:lnTo>
                <a:lnTo>
                  <a:pt x="229807" y="88670"/>
                </a:lnTo>
                <a:lnTo>
                  <a:pt x="229398" y="88568"/>
                </a:lnTo>
                <a:close/>
                <a:moveTo>
                  <a:pt x="235432" y="88466"/>
                </a:moveTo>
                <a:lnTo>
                  <a:pt x="234920" y="88875"/>
                </a:lnTo>
                <a:lnTo>
                  <a:pt x="233182" y="88568"/>
                </a:lnTo>
                <a:lnTo>
                  <a:pt x="232670" y="88670"/>
                </a:lnTo>
                <a:lnTo>
                  <a:pt x="232670" y="89182"/>
                </a:lnTo>
                <a:lnTo>
                  <a:pt x="234716" y="88977"/>
                </a:lnTo>
                <a:lnTo>
                  <a:pt x="235330" y="88773"/>
                </a:lnTo>
                <a:lnTo>
                  <a:pt x="235534" y="88466"/>
                </a:lnTo>
                <a:close/>
                <a:moveTo>
                  <a:pt x="230932" y="88364"/>
                </a:moveTo>
                <a:lnTo>
                  <a:pt x="230727" y="88568"/>
                </a:lnTo>
                <a:lnTo>
                  <a:pt x="231034" y="88977"/>
                </a:lnTo>
                <a:lnTo>
                  <a:pt x="231034" y="88977"/>
                </a:lnTo>
                <a:lnTo>
                  <a:pt x="230420" y="88670"/>
                </a:lnTo>
                <a:lnTo>
                  <a:pt x="230011" y="89386"/>
                </a:lnTo>
                <a:lnTo>
                  <a:pt x="231341" y="88977"/>
                </a:lnTo>
                <a:lnTo>
                  <a:pt x="231750" y="89080"/>
                </a:lnTo>
                <a:lnTo>
                  <a:pt x="231648" y="88977"/>
                </a:lnTo>
                <a:lnTo>
                  <a:pt x="231750" y="88977"/>
                </a:lnTo>
                <a:lnTo>
                  <a:pt x="231648" y="88670"/>
                </a:lnTo>
                <a:lnTo>
                  <a:pt x="231239" y="88568"/>
                </a:lnTo>
                <a:lnTo>
                  <a:pt x="230932" y="88364"/>
                </a:lnTo>
                <a:close/>
                <a:moveTo>
                  <a:pt x="232670" y="89591"/>
                </a:moveTo>
                <a:lnTo>
                  <a:pt x="231750" y="89898"/>
                </a:lnTo>
                <a:lnTo>
                  <a:pt x="232670" y="90409"/>
                </a:lnTo>
                <a:lnTo>
                  <a:pt x="233284" y="90205"/>
                </a:lnTo>
                <a:lnTo>
                  <a:pt x="232670" y="89591"/>
                </a:lnTo>
                <a:close/>
                <a:moveTo>
                  <a:pt x="239420" y="88670"/>
                </a:moveTo>
                <a:lnTo>
                  <a:pt x="237989" y="88773"/>
                </a:lnTo>
                <a:lnTo>
                  <a:pt x="235943" y="90102"/>
                </a:lnTo>
                <a:lnTo>
                  <a:pt x="235943" y="90511"/>
                </a:lnTo>
                <a:lnTo>
                  <a:pt x="237068" y="90102"/>
                </a:lnTo>
                <a:lnTo>
                  <a:pt x="239420" y="88670"/>
                </a:lnTo>
                <a:close/>
                <a:moveTo>
                  <a:pt x="244636" y="80386"/>
                </a:moveTo>
                <a:lnTo>
                  <a:pt x="243205" y="81409"/>
                </a:lnTo>
                <a:lnTo>
                  <a:pt x="243920" y="81614"/>
                </a:lnTo>
                <a:lnTo>
                  <a:pt x="244125" y="82125"/>
                </a:lnTo>
                <a:lnTo>
                  <a:pt x="244432" y="82330"/>
                </a:lnTo>
                <a:lnTo>
                  <a:pt x="245761" y="82227"/>
                </a:lnTo>
                <a:lnTo>
                  <a:pt x="245557" y="82739"/>
                </a:lnTo>
                <a:lnTo>
                  <a:pt x="244023" y="82943"/>
                </a:lnTo>
                <a:lnTo>
                  <a:pt x="244534" y="83250"/>
                </a:lnTo>
                <a:lnTo>
                  <a:pt x="244739" y="84068"/>
                </a:lnTo>
                <a:lnTo>
                  <a:pt x="245659" y="83148"/>
                </a:lnTo>
                <a:lnTo>
                  <a:pt x="245761" y="83966"/>
                </a:lnTo>
                <a:lnTo>
                  <a:pt x="246580" y="84068"/>
                </a:lnTo>
                <a:lnTo>
                  <a:pt x="246784" y="84580"/>
                </a:lnTo>
                <a:lnTo>
                  <a:pt x="249648" y="85909"/>
                </a:lnTo>
                <a:lnTo>
                  <a:pt x="249443" y="86011"/>
                </a:lnTo>
                <a:lnTo>
                  <a:pt x="249648" y="86011"/>
                </a:lnTo>
                <a:lnTo>
                  <a:pt x="250261" y="87443"/>
                </a:lnTo>
                <a:lnTo>
                  <a:pt x="249852" y="87545"/>
                </a:lnTo>
                <a:lnTo>
                  <a:pt x="250057" y="88057"/>
                </a:lnTo>
                <a:lnTo>
                  <a:pt x="249852" y="88466"/>
                </a:lnTo>
                <a:lnTo>
                  <a:pt x="251080" y="88159"/>
                </a:lnTo>
                <a:lnTo>
                  <a:pt x="251080" y="88670"/>
                </a:lnTo>
                <a:lnTo>
                  <a:pt x="251693" y="89386"/>
                </a:lnTo>
                <a:lnTo>
                  <a:pt x="253534" y="89386"/>
                </a:lnTo>
                <a:lnTo>
                  <a:pt x="253841" y="88977"/>
                </a:lnTo>
                <a:lnTo>
                  <a:pt x="252920" y="88466"/>
                </a:lnTo>
                <a:lnTo>
                  <a:pt x="254455" y="88261"/>
                </a:lnTo>
                <a:lnTo>
                  <a:pt x="254455" y="88159"/>
                </a:lnTo>
                <a:lnTo>
                  <a:pt x="254557" y="88159"/>
                </a:lnTo>
                <a:lnTo>
                  <a:pt x="254250" y="87750"/>
                </a:lnTo>
                <a:lnTo>
                  <a:pt x="254864" y="87955"/>
                </a:lnTo>
                <a:lnTo>
                  <a:pt x="255375" y="87852"/>
                </a:lnTo>
                <a:lnTo>
                  <a:pt x="257625" y="90307"/>
                </a:lnTo>
                <a:lnTo>
                  <a:pt x="260080" y="91023"/>
                </a:lnTo>
                <a:lnTo>
                  <a:pt x="260080" y="90716"/>
                </a:lnTo>
                <a:lnTo>
                  <a:pt x="260489" y="90614"/>
                </a:lnTo>
                <a:lnTo>
                  <a:pt x="259670" y="90307"/>
                </a:lnTo>
                <a:lnTo>
                  <a:pt x="259670" y="90102"/>
                </a:lnTo>
                <a:lnTo>
                  <a:pt x="259159" y="89386"/>
                </a:lnTo>
                <a:lnTo>
                  <a:pt x="258648" y="89386"/>
                </a:lnTo>
                <a:lnTo>
                  <a:pt x="257318" y="87034"/>
                </a:lnTo>
                <a:lnTo>
                  <a:pt x="258136" y="86932"/>
                </a:lnTo>
                <a:lnTo>
                  <a:pt x="256500" y="85705"/>
                </a:lnTo>
                <a:lnTo>
                  <a:pt x="256398" y="84989"/>
                </a:lnTo>
                <a:lnTo>
                  <a:pt x="251898" y="82636"/>
                </a:lnTo>
                <a:lnTo>
                  <a:pt x="249545" y="81716"/>
                </a:lnTo>
                <a:lnTo>
                  <a:pt x="248727" y="81920"/>
                </a:lnTo>
                <a:lnTo>
                  <a:pt x="248727" y="82125"/>
                </a:lnTo>
                <a:lnTo>
                  <a:pt x="246989" y="83455"/>
                </a:lnTo>
                <a:lnTo>
                  <a:pt x="246375" y="82636"/>
                </a:lnTo>
                <a:lnTo>
                  <a:pt x="246273" y="82943"/>
                </a:lnTo>
                <a:lnTo>
                  <a:pt x="245864" y="80795"/>
                </a:lnTo>
                <a:lnTo>
                  <a:pt x="244636" y="80386"/>
                </a:lnTo>
                <a:close/>
                <a:moveTo>
                  <a:pt x="242693" y="91534"/>
                </a:moveTo>
                <a:lnTo>
                  <a:pt x="241977" y="91636"/>
                </a:lnTo>
                <a:lnTo>
                  <a:pt x="241977" y="91841"/>
                </a:lnTo>
                <a:lnTo>
                  <a:pt x="242386" y="92352"/>
                </a:lnTo>
                <a:lnTo>
                  <a:pt x="242693" y="91534"/>
                </a:lnTo>
                <a:close/>
                <a:moveTo>
                  <a:pt x="285750" y="96648"/>
                </a:moveTo>
                <a:lnTo>
                  <a:pt x="285545" y="96750"/>
                </a:lnTo>
                <a:lnTo>
                  <a:pt x="284420" y="97159"/>
                </a:lnTo>
                <a:lnTo>
                  <a:pt x="284216" y="97261"/>
                </a:lnTo>
                <a:lnTo>
                  <a:pt x="285239" y="97261"/>
                </a:lnTo>
                <a:lnTo>
                  <a:pt x="285750" y="96648"/>
                </a:lnTo>
                <a:close/>
                <a:moveTo>
                  <a:pt x="285648" y="97057"/>
                </a:moveTo>
                <a:lnTo>
                  <a:pt x="285239" y="97261"/>
                </a:lnTo>
                <a:lnTo>
                  <a:pt x="285545" y="97261"/>
                </a:lnTo>
                <a:lnTo>
                  <a:pt x="285648" y="97057"/>
                </a:lnTo>
                <a:close/>
                <a:moveTo>
                  <a:pt x="284011" y="98080"/>
                </a:moveTo>
                <a:lnTo>
                  <a:pt x="282886" y="98591"/>
                </a:lnTo>
                <a:lnTo>
                  <a:pt x="283807" y="98693"/>
                </a:lnTo>
                <a:lnTo>
                  <a:pt x="284114" y="98386"/>
                </a:lnTo>
                <a:lnTo>
                  <a:pt x="284011" y="98080"/>
                </a:lnTo>
                <a:close/>
                <a:moveTo>
                  <a:pt x="168852" y="92761"/>
                </a:moveTo>
                <a:lnTo>
                  <a:pt x="168136" y="92864"/>
                </a:lnTo>
                <a:lnTo>
                  <a:pt x="168136" y="93682"/>
                </a:lnTo>
                <a:lnTo>
                  <a:pt x="167318" y="94295"/>
                </a:lnTo>
                <a:lnTo>
                  <a:pt x="167318" y="95114"/>
                </a:lnTo>
                <a:lnTo>
                  <a:pt x="166807" y="95420"/>
                </a:lnTo>
                <a:lnTo>
                  <a:pt x="166705" y="95318"/>
                </a:lnTo>
                <a:lnTo>
                  <a:pt x="165886" y="96341"/>
                </a:lnTo>
                <a:lnTo>
                  <a:pt x="165375" y="96239"/>
                </a:lnTo>
                <a:lnTo>
                  <a:pt x="164966" y="96443"/>
                </a:lnTo>
                <a:lnTo>
                  <a:pt x="164761" y="96443"/>
                </a:lnTo>
                <a:lnTo>
                  <a:pt x="164045" y="96955"/>
                </a:lnTo>
                <a:lnTo>
                  <a:pt x="163330" y="105955"/>
                </a:lnTo>
                <a:lnTo>
                  <a:pt x="163943" y="106261"/>
                </a:lnTo>
                <a:lnTo>
                  <a:pt x="165477" y="105852"/>
                </a:lnTo>
                <a:lnTo>
                  <a:pt x="168750" y="96034"/>
                </a:lnTo>
                <a:lnTo>
                  <a:pt x="169159" y="96341"/>
                </a:lnTo>
                <a:lnTo>
                  <a:pt x="169364" y="96136"/>
                </a:lnTo>
                <a:lnTo>
                  <a:pt x="168852" y="92761"/>
                </a:lnTo>
                <a:close/>
                <a:moveTo>
                  <a:pt x="79364" y="112500"/>
                </a:moveTo>
                <a:lnTo>
                  <a:pt x="79057" y="112807"/>
                </a:lnTo>
                <a:lnTo>
                  <a:pt x="79057" y="113011"/>
                </a:lnTo>
                <a:lnTo>
                  <a:pt x="79364" y="112500"/>
                </a:lnTo>
                <a:close/>
                <a:moveTo>
                  <a:pt x="185114" y="3784"/>
                </a:moveTo>
                <a:lnTo>
                  <a:pt x="184091" y="4398"/>
                </a:lnTo>
                <a:lnTo>
                  <a:pt x="184909" y="4705"/>
                </a:lnTo>
                <a:lnTo>
                  <a:pt x="183273" y="4705"/>
                </a:lnTo>
                <a:lnTo>
                  <a:pt x="183989" y="5011"/>
                </a:lnTo>
                <a:lnTo>
                  <a:pt x="184193" y="5318"/>
                </a:lnTo>
                <a:lnTo>
                  <a:pt x="184193" y="5318"/>
                </a:lnTo>
                <a:lnTo>
                  <a:pt x="183784" y="5011"/>
                </a:lnTo>
                <a:lnTo>
                  <a:pt x="180102" y="5114"/>
                </a:lnTo>
                <a:lnTo>
                  <a:pt x="180920" y="5216"/>
                </a:lnTo>
                <a:lnTo>
                  <a:pt x="177341" y="5727"/>
                </a:lnTo>
                <a:lnTo>
                  <a:pt x="177545" y="5932"/>
                </a:lnTo>
                <a:lnTo>
                  <a:pt x="177341" y="6239"/>
                </a:lnTo>
                <a:lnTo>
                  <a:pt x="176830" y="6136"/>
                </a:lnTo>
                <a:lnTo>
                  <a:pt x="177955" y="6443"/>
                </a:lnTo>
                <a:lnTo>
                  <a:pt x="177239" y="6443"/>
                </a:lnTo>
                <a:lnTo>
                  <a:pt x="178568" y="6852"/>
                </a:lnTo>
                <a:lnTo>
                  <a:pt x="178057" y="7057"/>
                </a:lnTo>
                <a:lnTo>
                  <a:pt x="178261" y="6852"/>
                </a:lnTo>
                <a:lnTo>
                  <a:pt x="178261" y="6852"/>
                </a:lnTo>
                <a:lnTo>
                  <a:pt x="174477" y="7057"/>
                </a:lnTo>
                <a:lnTo>
                  <a:pt x="174682" y="7466"/>
                </a:lnTo>
                <a:lnTo>
                  <a:pt x="174989" y="7568"/>
                </a:lnTo>
                <a:lnTo>
                  <a:pt x="175091" y="7773"/>
                </a:lnTo>
                <a:lnTo>
                  <a:pt x="177648" y="8795"/>
                </a:lnTo>
                <a:lnTo>
                  <a:pt x="177852" y="9205"/>
                </a:lnTo>
                <a:lnTo>
                  <a:pt x="178261" y="9511"/>
                </a:lnTo>
                <a:lnTo>
                  <a:pt x="178169" y="9789"/>
                </a:lnTo>
                <a:lnTo>
                  <a:pt x="177852" y="9409"/>
                </a:lnTo>
                <a:lnTo>
                  <a:pt x="177545" y="9716"/>
                </a:lnTo>
                <a:lnTo>
                  <a:pt x="177034" y="8591"/>
                </a:lnTo>
                <a:lnTo>
                  <a:pt x="173352" y="8182"/>
                </a:lnTo>
                <a:lnTo>
                  <a:pt x="173352" y="8182"/>
                </a:lnTo>
                <a:lnTo>
                  <a:pt x="173966" y="8489"/>
                </a:lnTo>
                <a:lnTo>
                  <a:pt x="172636" y="8489"/>
                </a:lnTo>
                <a:lnTo>
                  <a:pt x="175193" y="9205"/>
                </a:lnTo>
                <a:lnTo>
                  <a:pt x="175193" y="9205"/>
                </a:lnTo>
                <a:lnTo>
                  <a:pt x="172432" y="8898"/>
                </a:lnTo>
                <a:lnTo>
                  <a:pt x="172432" y="8693"/>
                </a:lnTo>
                <a:lnTo>
                  <a:pt x="172227" y="8591"/>
                </a:lnTo>
                <a:lnTo>
                  <a:pt x="172227" y="8182"/>
                </a:lnTo>
                <a:lnTo>
                  <a:pt x="171307" y="7670"/>
                </a:lnTo>
                <a:lnTo>
                  <a:pt x="171307" y="7670"/>
                </a:lnTo>
                <a:lnTo>
                  <a:pt x="171716" y="8284"/>
                </a:lnTo>
                <a:lnTo>
                  <a:pt x="171102" y="8898"/>
                </a:lnTo>
                <a:lnTo>
                  <a:pt x="172227" y="9511"/>
                </a:lnTo>
                <a:lnTo>
                  <a:pt x="172330" y="10330"/>
                </a:lnTo>
                <a:lnTo>
                  <a:pt x="174886" y="11148"/>
                </a:lnTo>
                <a:lnTo>
                  <a:pt x="173966" y="11045"/>
                </a:lnTo>
                <a:lnTo>
                  <a:pt x="174170" y="12068"/>
                </a:lnTo>
                <a:lnTo>
                  <a:pt x="173966" y="12375"/>
                </a:lnTo>
                <a:lnTo>
                  <a:pt x="173966" y="12580"/>
                </a:lnTo>
                <a:lnTo>
                  <a:pt x="173250" y="13398"/>
                </a:lnTo>
                <a:lnTo>
                  <a:pt x="170898" y="12886"/>
                </a:lnTo>
                <a:lnTo>
                  <a:pt x="172023" y="12886"/>
                </a:lnTo>
                <a:lnTo>
                  <a:pt x="172125" y="13091"/>
                </a:lnTo>
                <a:lnTo>
                  <a:pt x="172636" y="12989"/>
                </a:lnTo>
                <a:lnTo>
                  <a:pt x="172330" y="12784"/>
                </a:lnTo>
                <a:lnTo>
                  <a:pt x="173045" y="11761"/>
                </a:lnTo>
                <a:lnTo>
                  <a:pt x="173045" y="11352"/>
                </a:lnTo>
                <a:lnTo>
                  <a:pt x="172330" y="11045"/>
                </a:lnTo>
                <a:lnTo>
                  <a:pt x="171307" y="9920"/>
                </a:lnTo>
                <a:lnTo>
                  <a:pt x="171307" y="9716"/>
                </a:lnTo>
                <a:lnTo>
                  <a:pt x="171102" y="9307"/>
                </a:lnTo>
                <a:lnTo>
                  <a:pt x="170284" y="8898"/>
                </a:lnTo>
                <a:lnTo>
                  <a:pt x="170182" y="7875"/>
                </a:lnTo>
                <a:lnTo>
                  <a:pt x="168545" y="7670"/>
                </a:lnTo>
                <a:lnTo>
                  <a:pt x="167727" y="8080"/>
                </a:lnTo>
                <a:lnTo>
                  <a:pt x="167625" y="8795"/>
                </a:lnTo>
                <a:lnTo>
                  <a:pt x="167114" y="9205"/>
                </a:lnTo>
                <a:lnTo>
                  <a:pt x="167727" y="9409"/>
                </a:lnTo>
                <a:lnTo>
                  <a:pt x="168034" y="10432"/>
                </a:lnTo>
                <a:lnTo>
                  <a:pt x="169875" y="10943"/>
                </a:lnTo>
                <a:lnTo>
                  <a:pt x="169568" y="11557"/>
                </a:lnTo>
                <a:lnTo>
                  <a:pt x="164148" y="10227"/>
                </a:lnTo>
                <a:lnTo>
                  <a:pt x="163636" y="10432"/>
                </a:lnTo>
                <a:lnTo>
                  <a:pt x="164352" y="10841"/>
                </a:lnTo>
                <a:lnTo>
                  <a:pt x="163841" y="11250"/>
                </a:lnTo>
                <a:lnTo>
                  <a:pt x="159648" y="11557"/>
                </a:lnTo>
                <a:lnTo>
                  <a:pt x="159648" y="11557"/>
                </a:lnTo>
                <a:lnTo>
                  <a:pt x="159955" y="11455"/>
                </a:lnTo>
                <a:lnTo>
                  <a:pt x="159852" y="11045"/>
                </a:lnTo>
                <a:lnTo>
                  <a:pt x="159750" y="11045"/>
                </a:lnTo>
                <a:lnTo>
                  <a:pt x="158830" y="11250"/>
                </a:lnTo>
                <a:lnTo>
                  <a:pt x="159136" y="11352"/>
                </a:lnTo>
                <a:lnTo>
                  <a:pt x="158830" y="11455"/>
                </a:lnTo>
                <a:lnTo>
                  <a:pt x="158625" y="11352"/>
                </a:lnTo>
                <a:lnTo>
                  <a:pt x="156682" y="11966"/>
                </a:lnTo>
                <a:lnTo>
                  <a:pt x="156886" y="12068"/>
                </a:lnTo>
                <a:lnTo>
                  <a:pt x="155250" y="12886"/>
                </a:lnTo>
                <a:lnTo>
                  <a:pt x="154330" y="12273"/>
                </a:lnTo>
                <a:lnTo>
                  <a:pt x="155352" y="11966"/>
                </a:lnTo>
                <a:lnTo>
                  <a:pt x="152898" y="11250"/>
                </a:lnTo>
                <a:lnTo>
                  <a:pt x="153614" y="11659"/>
                </a:lnTo>
                <a:lnTo>
                  <a:pt x="153614" y="12375"/>
                </a:lnTo>
                <a:lnTo>
                  <a:pt x="154227" y="12784"/>
                </a:lnTo>
                <a:lnTo>
                  <a:pt x="154227" y="13602"/>
                </a:lnTo>
                <a:lnTo>
                  <a:pt x="152795" y="13193"/>
                </a:lnTo>
                <a:lnTo>
                  <a:pt x="151466" y="14011"/>
                </a:lnTo>
                <a:lnTo>
                  <a:pt x="152080" y="14727"/>
                </a:lnTo>
                <a:lnTo>
                  <a:pt x="151568" y="14932"/>
                </a:lnTo>
                <a:lnTo>
                  <a:pt x="149625" y="14318"/>
                </a:lnTo>
                <a:lnTo>
                  <a:pt x="149420" y="14523"/>
                </a:lnTo>
                <a:lnTo>
                  <a:pt x="150545" y="15239"/>
                </a:lnTo>
                <a:lnTo>
                  <a:pt x="150341" y="15545"/>
                </a:lnTo>
                <a:lnTo>
                  <a:pt x="146864" y="13295"/>
                </a:lnTo>
                <a:lnTo>
                  <a:pt x="147068" y="13193"/>
                </a:lnTo>
                <a:lnTo>
                  <a:pt x="145636" y="12580"/>
                </a:lnTo>
                <a:lnTo>
                  <a:pt x="151057" y="13398"/>
                </a:lnTo>
                <a:lnTo>
                  <a:pt x="151977" y="12886"/>
                </a:lnTo>
                <a:lnTo>
                  <a:pt x="151875" y="12375"/>
                </a:lnTo>
                <a:lnTo>
                  <a:pt x="150648" y="11659"/>
                </a:lnTo>
                <a:lnTo>
                  <a:pt x="150750" y="11761"/>
                </a:lnTo>
                <a:lnTo>
                  <a:pt x="150750" y="11761"/>
                </a:lnTo>
                <a:lnTo>
                  <a:pt x="146455" y="10636"/>
                </a:lnTo>
                <a:lnTo>
                  <a:pt x="146045" y="10841"/>
                </a:lnTo>
                <a:lnTo>
                  <a:pt x="145841" y="10636"/>
                </a:lnTo>
                <a:lnTo>
                  <a:pt x="145841" y="10534"/>
                </a:lnTo>
                <a:lnTo>
                  <a:pt x="145227" y="10432"/>
                </a:lnTo>
                <a:lnTo>
                  <a:pt x="145739" y="10330"/>
                </a:lnTo>
                <a:lnTo>
                  <a:pt x="145023" y="10125"/>
                </a:lnTo>
                <a:lnTo>
                  <a:pt x="145023" y="10125"/>
                </a:lnTo>
                <a:lnTo>
                  <a:pt x="145125" y="10227"/>
                </a:lnTo>
                <a:lnTo>
                  <a:pt x="143591" y="10330"/>
                </a:lnTo>
                <a:lnTo>
                  <a:pt x="143489" y="10125"/>
                </a:lnTo>
                <a:lnTo>
                  <a:pt x="142875" y="9920"/>
                </a:lnTo>
                <a:lnTo>
                  <a:pt x="144102" y="9920"/>
                </a:lnTo>
                <a:lnTo>
                  <a:pt x="143080" y="9409"/>
                </a:lnTo>
                <a:lnTo>
                  <a:pt x="142466" y="9920"/>
                </a:lnTo>
                <a:lnTo>
                  <a:pt x="141955" y="9409"/>
                </a:lnTo>
                <a:lnTo>
                  <a:pt x="141443" y="9716"/>
                </a:lnTo>
                <a:lnTo>
                  <a:pt x="141341" y="9511"/>
                </a:lnTo>
                <a:lnTo>
                  <a:pt x="141136" y="9409"/>
                </a:lnTo>
                <a:lnTo>
                  <a:pt x="140727" y="9920"/>
                </a:lnTo>
                <a:lnTo>
                  <a:pt x="140830" y="9409"/>
                </a:lnTo>
                <a:lnTo>
                  <a:pt x="140318" y="9307"/>
                </a:lnTo>
                <a:lnTo>
                  <a:pt x="139398" y="10023"/>
                </a:lnTo>
                <a:lnTo>
                  <a:pt x="138886" y="9716"/>
                </a:lnTo>
                <a:lnTo>
                  <a:pt x="138068" y="9920"/>
                </a:lnTo>
                <a:lnTo>
                  <a:pt x="138477" y="10227"/>
                </a:lnTo>
                <a:lnTo>
                  <a:pt x="137864" y="10125"/>
                </a:lnTo>
                <a:lnTo>
                  <a:pt x="137557" y="10330"/>
                </a:lnTo>
                <a:lnTo>
                  <a:pt x="137761" y="10534"/>
                </a:lnTo>
                <a:lnTo>
                  <a:pt x="137352" y="10636"/>
                </a:lnTo>
                <a:lnTo>
                  <a:pt x="137352" y="10125"/>
                </a:lnTo>
                <a:lnTo>
                  <a:pt x="137045" y="10534"/>
                </a:lnTo>
                <a:lnTo>
                  <a:pt x="136330" y="10534"/>
                </a:lnTo>
                <a:lnTo>
                  <a:pt x="136636" y="10636"/>
                </a:lnTo>
                <a:lnTo>
                  <a:pt x="136125" y="10636"/>
                </a:lnTo>
                <a:lnTo>
                  <a:pt x="136125" y="10841"/>
                </a:lnTo>
                <a:lnTo>
                  <a:pt x="135818" y="10841"/>
                </a:lnTo>
                <a:lnTo>
                  <a:pt x="135716" y="11045"/>
                </a:lnTo>
                <a:lnTo>
                  <a:pt x="135102" y="11352"/>
                </a:lnTo>
                <a:lnTo>
                  <a:pt x="135818" y="11455"/>
                </a:lnTo>
                <a:lnTo>
                  <a:pt x="135307" y="11455"/>
                </a:lnTo>
                <a:lnTo>
                  <a:pt x="135102" y="11761"/>
                </a:lnTo>
                <a:lnTo>
                  <a:pt x="135102" y="11966"/>
                </a:lnTo>
                <a:lnTo>
                  <a:pt x="134795" y="11659"/>
                </a:lnTo>
                <a:lnTo>
                  <a:pt x="134386" y="11761"/>
                </a:lnTo>
                <a:lnTo>
                  <a:pt x="134591" y="11864"/>
                </a:lnTo>
                <a:lnTo>
                  <a:pt x="134080" y="12068"/>
                </a:lnTo>
                <a:lnTo>
                  <a:pt x="134386" y="12068"/>
                </a:lnTo>
                <a:lnTo>
                  <a:pt x="134693" y="12273"/>
                </a:lnTo>
                <a:lnTo>
                  <a:pt x="134693" y="12375"/>
                </a:lnTo>
                <a:lnTo>
                  <a:pt x="133875" y="12477"/>
                </a:lnTo>
                <a:lnTo>
                  <a:pt x="134591" y="12477"/>
                </a:lnTo>
                <a:lnTo>
                  <a:pt x="133364" y="12784"/>
                </a:lnTo>
                <a:lnTo>
                  <a:pt x="133568" y="12886"/>
                </a:lnTo>
                <a:lnTo>
                  <a:pt x="133057" y="13091"/>
                </a:lnTo>
                <a:lnTo>
                  <a:pt x="133670" y="13295"/>
                </a:lnTo>
                <a:lnTo>
                  <a:pt x="132852" y="13500"/>
                </a:lnTo>
                <a:lnTo>
                  <a:pt x="133057" y="13602"/>
                </a:lnTo>
                <a:lnTo>
                  <a:pt x="133057" y="14216"/>
                </a:lnTo>
                <a:lnTo>
                  <a:pt x="132750" y="14420"/>
                </a:lnTo>
                <a:lnTo>
                  <a:pt x="132545" y="14318"/>
                </a:lnTo>
                <a:lnTo>
                  <a:pt x="131932" y="14727"/>
                </a:lnTo>
                <a:lnTo>
                  <a:pt x="132239" y="14625"/>
                </a:lnTo>
                <a:lnTo>
                  <a:pt x="130909" y="15750"/>
                </a:lnTo>
                <a:lnTo>
                  <a:pt x="131114" y="15852"/>
                </a:lnTo>
                <a:lnTo>
                  <a:pt x="131830" y="15545"/>
                </a:lnTo>
                <a:lnTo>
                  <a:pt x="131727" y="15443"/>
                </a:lnTo>
                <a:lnTo>
                  <a:pt x="132136" y="15443"/>
                </a:lnTo>
                <a:lnTo>
                  <a:pt x="131932" y="15545"/>
                </a:lnTo>
                <a:lnTo>
                  <a:pt x="132136" y="15545"/>
                </a:lnTo>
                <a:lnTo>
                  <a:pt x="131727" y="15852"/>
                </a:lnTo>
                <a:lnTo>
                  <a:pt x="130091" y="15955"/>
                </a:lnTo>
                <a:lnTo>
                  <a:pt x="129886" y="16057"/>
                </a:lnTo>
                <a:lnTo>
                  <a:pt x="130193" y="16466"/>
                </a:lnTo>
                <a:lnTo>
                  <a:pt x="128864" y="16568"/>
                </a:lnTo>
                <a:lnTo>
                  <a:pt x="129886" y="16568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7841" y="17182"/>
                </a:lnTo>
                <a:lnTo>
                  <a:pt x="128966" y="17386"/>
                </a:lnTo>
                <a:lnTo>
                  <a:pt x="127739" y="17386"/>
                </a:lnTo>
                <a:lnTo>
                  <a:pt x="128045" y="18102"/>
                </a:lnTo>
                <a:lnTo>
                  <a:pt x="129477" y="17795"/>
                </a:lnTo>
                <a:lnTo>
                  <a:pt x="129580" y="18000"/>
                </a:lnTo>
                <a:lnTo>
                  <a:pt x="129273" y="18205"/>
                </a:lnTo>
                <a:lnTo>
                  <a:pt x="127739" y="18307"/>
                </a:lnTo>
                <a:lnTo>
                  <a:pt x="128250" y="18511"/>
                </a:lnTo>
                <a:lnTo>
                  <a:pt x="127943" y="18818"/>
                </a:lnTo>
                <a:lnTo>
                  <a:pt x="128250" y="19023"/>
                </a:lnTo>
                <a:lnTo>
                  <a:pt x="127943" y="19227"/>
                </a:lnTo>
                <a:lnTo>
                  <a:pt x="128045" y="19330"/>
                </a:lnTo>
                <a:lnTo>
                  <a:pt x="129170" y="18614"/>
                </a:lnTo>
                <a:lnTo>
                  <a:pt x="128864" y="19023"/>
                </a:lnTo>
                <a:lnTo>
                  <a:pt x="128557" y="19023"/>
                </a:lnTo>
                <a:lnTo>
                  <a:pt x="128659" y="19330"/>
                </a:lnTo>
                <a:lnTo>
                  <a:pt x="127943" y="19841"/>
                </a:lnTo>
                <a:lnTo>
                  <a:pt x="128864" y="19534"/>
                </a:lnTo>
                <a:lnTo>
                  <a:pt x="128557" y="19841"/>
                </a:lnTo>
                <a:lnTo>
                  <a:pt x="128864" y="20045"/>
                </a:lnTo>
                <a:lnTo>
                  <a:pt x="128250" y="20352"/>
                </a:lnTo>
                <a:lnTo>
                  <a:pt x="129068" y="20761"/>
                </a:lnTo>
                <a:lnTo>
                  <a:pt x="128966" y="20864"/>
                </a:lnTo>
                <a:lnTo>
                  <a:pt x="131011" y="20148"/>
                </a:lnTo>
                <a:lnTo>
                  <a:pt x="131114" y="19943"/>
                </a:lnTo>
                <a:lnTo>
                  <a:pt x="131727" y="19841"/>
                </a:lnTo>
                <a:lnTo>
                  <a:pt x="131727" y="19534"/>
                </a:lnTo>
                <a:lnTo>
                  <a:pt x="131830" y="19330"/>
                </a:lnTo>
                <a:lnTo>
                  <a:pt x="132034" y="19841"/>
                </a:lnTo>
                <a:lnTo>
                  <a:pt x="132443" y="20045"/>
                </a:lnTo>
                <a:lnTo>
                  <a:pt x="132443" y="20659"/>
                </a:lnTo>
                <a:lnTo>
                  <a:pt x="133670" y="22295"/>
                </a:lnTo>
                <a:lnTo>
                  <a:pt x="133670" y="22500"/>
                </a:lnTo>
                <a:lnTo>
                  <a:pt x="133773" y="22705"/>
                </a:lnTo>
                <a:lnTo>
                  <a:pt x="133466" y="22705"/>
                </a:lnTo>
                <a:lnTo>
                  <a:pt x="133875" y="23523"/>
                </a:lnTo>
                <a:lnTo>
                  <a:pt x="135000" y="23318"/>
                </a:lnTo>
                <a:lnTo>
                  <a:pt x="135205" y="22909"/>
                </a:lnTo>
                <a:lnTo>
                  <a:pt x="136023" y="22807"/>
                </a:lnTo>
                <a:lnTo>
                  <a:pt x="136432" y="20557"/>
                </a:lnTo>
                <a:lnTo>
                  <a:pt x="136636" y="20557"/>
                </a:lnTo>
                <a:lnTo>
                  <a:pt x="136023" y="20455"/>
                </a:lnTo>
                <a:lnTo>
                  <a:pt x="137761" y="19739"/>
                </a:lnTo>
                <a:lnTo>
                  <a:pt x="137250" y="19739"/>
                </a:lnTo>
                <a:lnTo>
                  <a:pt x="137966" y="19227"/>
                </a:lnTo>
                <a:lnTo>
                  <a:pt x="136636" y="18307"/>
                </a:lnTo>
                <a:lnTo>
                  <a:pt x="136432" y="17489"/>
                </a:lnTo>
                <a:lnTo>
                  <a:pt x="136636" y="17591"/>
                </a:lnTo>
                <a:lnTo>
                  <a:pt x="136636" y="17080"/>
                </a:lnTo>
                <a:lnTo>
                  <a:pt x="136432" y="16773"/>
                </a:lnTo>
                <a:lnTo>
                  <a:pt x="136943" y="16670"/>
                </a:lnTo>
                <a:lnTo>
                  <a:pt x="136841" y="16670"/>
                </a:lnTo>
                <a:lnTo>
                  <a:pt x="136739" y="16466"/>
                </a:lnTo>
                <a:lnTo>
                  <a:pt x="137148" y="16364"/>
                </a:lnTo>
                <a:lnTo>
                  <a:pt x="137045" y="16364"/>
                </a:lnTo>
                <a:lnTo>
                  <a:pt x="137455" y="16159"/>
                </a:lnTo>
                <a:lnTo>
                  <a:pt x="137352" y="16057"/>
                </a:lnTo>
                <a:lnTo>
                  <a:pt x="137864" y="15955"/>
                </a:lnTo>
                <a:lnTo>
                  <a:pt x="137864" y="15852"/>
                </a:lnTo>
                <a:lnTo>
                  <a:pt x="139091" y="15034"/>
                </a:lnTo>
                <a:lnTo>
                  <a:pt x="138784" y="14625"/>
                </a:lnTo>
                <a:lnTo>
                  <a:pt x="138886" y="14216"/>
                </a:lnTo>
                <a:lnTo>
                  <a:pt x="138989" y="14216"/>
                </a:lnTo>
                <a:lnTo>
                  <a:pt x="139193" y="14011"/>
                </a:lnTo>
                <a:lnTo>
                  <a:pt x="139398" y="14011"/>
                </a:lnTo>
                <a:lnTo>
                  <a:pt x="139295" y="13909"/>
                </a:lnTo>
                <a:lnTo>
                  <a:pt x="141034" y="13705"/>
                </a:lnTo>
                <a:lnTo>
                  <a:pt x="141545" y="14011"/>
                </a:lnTo>
                <a:lnTo>
                  <a:pt x="141648" y="14625"/>
                </a:lnTo>
                <a:lnTo>
                  <a:pt x="139807" y="15852"/>
                </a:lnTo>
                <a:lnTo>
                  <a:pt x="139807" y="15955"/>
                </a:lnTo>
                <a:lnTo>
                  <a:pt x="139295" y="16159"/>
                </a:lnTo>
                <a:lnTo>
                  <a:pt x="139602" y="18511"/>
                </a:lnTo>
                <a:lnTo>
                  <a:pt x="140523" y="18716"/>
                </a:lnTo>
                <a:lnTo>
                  <a:pt x="140523" y="18920"/>
                </a:lnTo>
                <a:lnTo>
                  <a:pt x="140727" y="18920"/>
                </a:lnTo>
                <a:lnTo>
                  <a:pt x="140830" y="19330"/>
                </a:lnTo>
                <a:lnTo>
                  <a:pt x="142977" y="18818"/>
                </a:lnTo>
                <a:lnTo>
                  <a:pt x="142875" y="18716"/>
                </a:lnTo>
                <a:lnTo>
                  <a:pt x="143386" y="18511"/>
                </a:lnTo>
                <a:lnTo>
                  <a:pt x="143284" y="18716"/>
                </a:lnTo>
                <a:lnTo>
                  <a:pt x="144731" y="18619"/>
                </a:lnTo>
                <a:lnTo>
                  <a:pt x="144731" y="18619"/>
                </a:lnTo>
                <a:lnTo>
                  <a:pt x="146045" y="19125"/>
                </a:lnTo>
                <a:lnTo>
                  <a:pt x="144920" y="19227"/>
                </a:lnTo>
                <a:lnTo>
                  <a:pt x="144818" y="19432"/>
                </a:lnTo>
                <a:lnTo>
                  <a:pt x="144614" y="19330"/>
                </a:lnTo>
                <a:lnTo>
                  <a:pt x="144511" y="19636"/>
                </a:lnTo>
                <a:lnTo>
                  <a:pt x="141750" y="19739"/>
                </a:lnTo>
                <a:lnTo>
                  <a:pt x="141341" y="20045"/>
                </a:lnTo>
                <a:lnTo>
                  <a:pt x="142261" y="20864"/>
                </a:lnTo>
                <a:lnTo>
                  <a:pt x="142261" y="21784"/>
                </a:lnTo>
                <a:lnTo>
                  <a:pt x="140318" y="21375"/>
                </a:lnTo>
                <a:lnTo>
                  <a:pt x="139909" y="22398"/>
                </a:lnTo>
                <a:lnTo>
                  <a:pt x="140011" y="23318"/>
                </a:lnTo>
                <a:lnTo>
                  <a:pt x="140114" y="23932"/>
                </a:lnTo>
                <a:lnTo>
                  <a:pt x="139807" y="23932"/>
                </a:lnTo>
                <a:lnTo>
                  <a:pt x="140011" y="23318"/>
                </a:lnTo>
                <a:lnTo>
                  <a:pt x="138886" y="24545"/>
                </a:lnTo>
                <a:lnTo>
                  <a:pt x="138375" y="24239"/>
                </a:lnTo>
                <a:lnTo>
                  <a:pt x="134693" y="24750"/>
                </a:lnTo>
                <a:lnTo>
                  <a:pt x="135307" y="25261"/>
                </a:lnTo>
                <a:lnTo>
                  <a:pt x="134795" y="25057"/>
                </a:lnTo>
                <a:lnTo>
                  <a:pt x="134693" y="24750"/>
                </a:lnTo>
                <a:lnTo>
                  <a:pt x="133773" y="24443"/>
                </a:lnTo>
                <a:lnTo>
                  <a:pt x="132852" y="24955"/>
                </a:lnTo>
                <a:lnTo>
                  <a:pt x="131625" y="24443"/>
                </a:lnTo>
                <a:lnTo>
                  <a:pt x="131625" y="24136"/>
                </a:lnTo>
                <a:lnTo>
                  <a:pt x="131318" y="23830"/>
                </a:lnTo>
                <a:lnTo>
                  <a:pt x="131420" y="23420"/>
                </a:lnTo>
                <a:lnTo>
                  <a:pt x="131727" y="23216"/>
                </a:lnTo>
                <a:lnTo>
                  <a:pt x="131625" y="23114"/>
                </a:lnTo>
                <a:lnTo>
                  <a:pt x="132341" y="22500"/>
                </a:lnTo>
                <a:lnTo>
                  <a:pt x="131932" y="22398"/>
                </a:lnTo>
                <a:lnTo>
                  <a:pt x="132034" y="21273"/>
                </a:lnTo>
                <a:lnTo>
                  <a:pt x="132034" y="21273"/>
                </a:lnTo>
                <a:lnTo>
                  <a:pt x="130602" y="21886"/>
                </a:lnTo>
                <a:lnTo>
                  <a:pt x="130602" y="22193"/>
                </a:lnTo>
                <a:lnTo>
                  <a:pt x="131011" y="22295"/>
                </a:lnTo>
                <a:lnTo>
                  <a:pt x="130705" y="22398"/>
                </a:lnTo>
                <a:lnTo>
                  <a:pt x="130295" y="22398"/>
                </a:lnTo>
                <a:lnTo>
                  <a:pt x="130295" y="23318"/>
                </a:lnTo>
                <a:lnTo>
                  <a:pt x="130909" y="24341"/>
                </a:lnTo>
                <a:lnTo>
                  <a:pt x="130807" y="24545"/>
                </a:lnTo>
                <a:lnTo>
                  <a:pt x="131625" y="25261"/>
                </a:lnTo>
                <a:lnTo>
                  <a:pt x="131011" y="25057"/>
                </a:lnTo>
                <a:lnTo>
                  <a:pt x="130705" y="25466"/>
                </a:lnTo>
                <a:lnTo>
                  <a:pt x="128864" y="25466"/>
                </a:lnTo>
                <a:lnTo>
                  <a:pt x="127739" y="26080"/>
                </a:lnTo>
                <a:lnTo>
                  <a:pt x="127432" y="27205"/>
                </a:lnTo>
                <a:lnTo>
                  <a:pt x="127227" y="27205"/>
                </a:lnTo>
                <a:lnTo>
                  <a:pt x="127534" y="27409"/>
                </a:lnTo>
                <a:lnTo>
                  <a:pt x="127534" y="27409"/>
                </a:lnTo>
                <a:lnTo>
                  <a:pt x="126818" y="27307"/>
                </a:lnTo>
                <a:lnTo>
                  <a:pt x="126818" y="27307"/>
                </a:lnTo>
                <a:lnTo>
                  <a:pt x="127432" y="27409"/>
                </a:lnTo>
                <a:lnTo>
                  <a:pt x="125386" y="28023"/>
                </a:lnTo>
                <a:lnTo>
                  <a:pt x="124977" y="28841"/>
                </a:lnTo>
                <a:lnTo>
                  <a:pt x="124261" y="29148"/>
                </a:lnTo>
                <a:lnTo>
                  <a:pt x="124466" y="29352"/>
                </a:lnTo>
                <a:lnTo>
                  <a:pt x="123239" y="29455"/>
                </a:lnTo>
                <a:lnTo>
                  <a:pt x="123136" y="29148"/>
                </a:lnTo>
                <a:lnTo>
                  <a:pt x="122727" y="29352"/>
                </a:lnTo>
                <a:lnTo>
                  <a:pt x="123034" y="30170"/>
                </a:lnTo>
                <a:lnTo>
                  <a:pt x="120375" y="30375"/>
                </a:lnTo>
                <a:lnTo>
                  <a:pt x="120784" y="30477"/>
                </a:lnTo>
                <a:lnTo>
                  <a:pt x="120477" y="30580"/>
                </a:lnTo>
                <a:lnTo>
                  <a:pt x="120682" y="30682"/>
                </a:lnTo>
                <a:lnTo>
                  <a:pt x="120375" y="30784"/>
                </a:lnTo>
                <a:lnTo>
                  <a:pt x="122011" y="31193"/>
                </a:lnTo>
                <a:lnTo>
                  <a:pt x="121909" y="31295"/>
                </a:lnTo>
                <a:lnTo>
                  <a:pt x="122114" y="31295"/>
                </a:lnTo>
                <a:lnTo>
                  <a:pt x="122114" y="31398"/>
                </a:lnTo>
                <a:lnTo>
                  <a:pt x="122727" y="31602"/>
                </a:lnTo>
                <a:lnTo>
                  <a:pt x="122420" y="31705"/>
                </a:lnTo>
                <a:lnTo>
                  <a:pt x="122523" y="32114"/>
                </a:lnTo>
                <a:lnTo>
                  <a:pt x="123239" y="32523"/>
                </a:lnTo>
                <a:lnTo>
                  <a:pt x="123341" y="33136"/>
                </a:lnTo>
                <a:lnTo>
                  <a:pt x="123136" y="33034"/>
                </a:lnTo>
                <a:lnTo>
                  <a:pt x="123750" y="33852"/>
                </a:lnTo>
                <a:lnTo>
                  <a:pt x="123750" y="33852"/>
                </a:lnTo>
                <a:lnTo>
                  <a:pt x="123239" y="33341"/>
                </a:lnTo>
                <a:lnTo>
                  <a:pt x="123136" y="34261"/>
                </a:lnTo>
                <a:lnTo>
                  <a:pt x="123239" y="34159"/>
                </a:lnTo>
                <a:lnTo>
                  <a:pt x="123239" y="34261"/>
                </a:lnTo>
                <a:lnTo>
                  <a:pt x="122830" y="35386"/>
                </a:lnTo>
                <a:lnTo>
                  <a:pt x="117409" y="35284"/>
                </a:lnTo>
                <a:lnTo>
                  <a:pt x="117307" y="35489"/>
                </a:lnTo>
                <a:lnTo>
                  <a:pt x="116898" y="35591"/>
                </a:lnTo>
                <a:lnTo>
                  <a:pt x="116693" y="36307"/>
                </a:lnTo>
                <a:lnTo>
                  <a:pt x="116898" y="36307"/>
                </a:lnTo>
                <a:lnTo>
                  <a:pt x="116898" y="36614"/>
                </a:lnTo>
                <a:lnTo>
                  <a:pt x="117000" y="36614"/>
                </a:lnTo>
                <a:lnTo>
                  <a:pt x="116182" y="40091"/>
                </a:lnTo>
                <a:lnTo>
                  <a:pt x="116795" y="39784"/>
                </a:lnTo>
                <a:lnTo>
                  <a:pt x="116386" y="40295"/>
                </a:lnTo>
                <a:lnTo>
                  <a:pt x="116687" y="40446"/>
                </a:lnTo>
                <a:lnTo>
                  <a:pt x="116687" y="40446"/>
                </a:lnTo>
                <a:lnTo>
                  <a:pt x="116489" y="41932"/>
                </a:lnTo>
                <a:lnTo>
                  <a:pt x="118330" y="41625"/>
                </a:lnTo>
                <a:lnTo>
                  <a:pt x="118739" y="42136"/>
                </a:lnTo>
                <a:lnTo>
                  <a:pt x="118841" y="42034"/>
                </a:lnTo>
                <a:lnTo>
                  <a:pt x="119455" y="42955"/>
                </a:lnTo>
                <a:lnTo>
                  <a:pt x="122420" y="42034"/>
                </a:lnTo>
                <a:lnTo>
                  <a:pt x="122727" y="41625"/>
                </a:lnTo>
                <a:lnTo>
                  <a:pt x="123545" y="41318"/>
                </a:lnTo>
                <a:lnTo>
                  <a:pt x="123852" y="40500"/>
                </a:lnTo>
                <a:lnTo>
                  <a:pt x="124261" y="40193"/>
                </a:lnTo>
                <a:lnTo>
                  <a:pt x="123955" y="39784"/>
                </a:lnTo>
                <a:lnTo>
                  <a:pt x="124773" y="38045"/>
                </a:lnTo>
                <a:lnTo>
                  <a:pt x="126818" y="36920"/>
                </a:lnTo>
                <a:lnTo>
                  <a:pt x="126818" y="35693"/>
                </a:lnTo>
                <a:lnTo>
                  <a:pt x="129682" y="35591"/>
                </a:lnTo>
                <a:lnTo>
                  <a:pt x="131318" y="34466"/>
                </a:lnTo>
                <a:lnTo>
                  <a:pt x="136943" y="38864"/>
                </a:lnTo>
                <a:lnTo>
                  <a:pt x="137250" y="38864"/>
                </a:lnTo>
                <a:lnTo>
                  <a:pt x="137761" y="40091"/>
                </a:lnTo>
                <a:lnTo>
                  <a:pt x="137557" y="40193"/>
                </a:lnTo>
                <a:lnTo>
                  <a:pt x="137352" y="40807"/>
                </a:lnTo>
                <a:lnTo>
                  <a:pt x="137761" y="41011"/>
                </a:lnTo>
                <a:lnTo>
                  <a:pt x="138170" y="39989"/>
                </a:lnTo>
                <a:lnTo>
                  <a:pt x="138580" y="39886"/>
                </a:lnTo>
                <a:lnTo>
                  <a:pt x="138477" y="39375"/>
                </a:lnTo>
                <a:lnTo>
                  <a:pt x="138068" y="39170"/>
                </a:lnTo>
                <a:lnTo>
                  <a:pt x="138375" y="38455"/>
                </a:lnTo>
                <a:lnTo>
                  <a:pt x="139602" y="38966"/>
                </a:lnTo>
                <a:lnTo>
                  <a:pt x="137455" y="37432"/>
                </a:lnTo>
                <a:lnTo>
                  <a:pt x="137557" y="37023"/>
                </a:lnTo>
                <a:lnTo>
                  <a:pt x="136432" y="36818"/>
                </a:lnTo>
                <a:lnTo>
                  <a:pt x="134182" y="34057"/>
                </a:lnTo>
                <a:lnTo>
                  <a:pt x="134284" y="33341"/>
                </a:lnTo>
                <a:lnTo>
                  <a:pt x="135307" y="33239"/>
                </a:lnTo>
                <a:lnTo>
                  <a:pt x="135205" y="33750"/>
                </a:lnTo>
                <a:lnTo>
                  <a:pt x="135716" y="33750"/>
                </a:lnTo>
                <a:lnTo>
                  <a:pt x="135818" y="33545"/>
                </a:lnTo>
                <a:lnTo>
                  <a:pt x="136841" y="34670"/>
                </a:lnTo>
                <a:lnTo>
                  <a:pt x="136534" y="34670"/>
                </a:lnTo>
                <a:lnTo>
                  <a:pt x="138784" y="36102"/>
                </a:lnTo>
                <a:lnTo>
                  <a:pt x="138170" y="35898"/>
                </a:lnTo>
                <a:lnTo>
                  <a:pt x="140420" y="37330"/>
                </a:lnTo>
                <a:lnTo>
                  <a:pt x="140420" y="38557"/>
                </a:lnTo>
                <a:lnTo>
                  <a:pt x="140318" y="38557"/>
                </a:lnTo>
                <a:lnTo>
                  <a:pt x="141955" y="39989"/>
                </a:lnTo>
                <a:lnTo>
                  <a:pt x="141648" y="39989"/>
                </a:lnTo>
                <a:lnTo>
                  <a:pt x="141955" y="40398"/>
                </a:lnTo>
                <a:lnTo>
                  <a:pt x="143080" y="40500"/>
                </a:lnTo>
                <a:lnTo>
                  <a:pt x="143489" y="40807"/>
                </a:lnTo>
                <a:lnTo>
                  <a:pt x="143489" y="40909"/>
                </a:lnTo>
                <a:lnTo>
                  <a:pt x="142159" y="40909"/>
                </a:lnTo>
                <a:lnTo>
                  <a:pt x="142773" y="42239"/>
                </a:lnTo>
                <a:lnTo>
                  <a:pt x="143284" y="42545"/>
                </a:lnTo>
                <a:lnTo>
                  <a:pt x="143898" y="42545"/>
                </a:lnTo>
                <a:lnTo>
                  <a:pt x="143489" y="41318"/>
                </a:lnTo>
                <a:lnTo>
                  <a:pt x="144102" y="41523"/>
                </a:lnTo>
                <a:lnTo>
                  <a:pt x="144102" y="41523"/>
                </a:lnTo>
                <a:lnTo>
                  <a:pt x="143591" y="41011"/>
                </a:lnTo>
                <a:lnTo>
                  <a:pt x="144205" y="41011"/>
                </a:lnTo>
                <a:lnTo>
                  <a:pt x="144409" y="40807"/>
                </a:lnTo>
                <a:lnTo>
                  <a:pt x="143182" y="39989"/>
                </a:lnTo>
                <a:lnTo>
                  <a:pt x="143591" y="39784"/>
                </a:lnTo>
                <a:lnTo>
                  <a:pt x="143386" y="39682"/>
                </a:lnTo>
                <a:lnTo>
                  <a:pt x="143591" y="39580"/>
                </a:lnTo>
                <a:lnTo>
                  <a:pt x="143693" y="39784"/>
                </a:lnTo>
                <a:lnTo>
                  <a:pt x="143591" y="39477"/>
                </a:lnTo>
                <a:lnTo>
                  <a:pt x="143080" y="38761"/>
                </a:lnTo>
                <a:lnTo>
                  <a:pt x="143284" y="38352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4205" y="38864"/>
                </a:lnTo>
                <a:lnTo>
                  <a:pt x="144102" y="38557"/>
                </a:lnTo>
                <a:lnTo>
                  <a:pt x="144511" y="38761"/>
                </a:lnTo>
                <a:lnTo>
                  <a:pt x="144000" y="38250"/>
                </a:lnTo>
                <a:lnTo>
                  <a:pt x="145636" y="38045"/>
                </a:lnTo>
                <a:lnTo>
                  <a:pt x="145943" y="38250"/>
                </a:lnTo>
                <a:lnTo>
                  <a:pt x="146557" y="38250"/>
                </a:lnTo>
                <a:lnTo>
                  <a:pt x="146045" y="38864"/>
                </a:lnTo>
                <a:lnTo>
                  <a:pt x="146864" y="39989"/>
                </a:lnTo>
                <a:lnTo>
                  <a:pt x="146761" y="40295"/>
                </a:lnTo>
                <a:lnTo>
                  <a:pt x="147068" y="40398"/>
                </a:lnTo>
                <a:lnTo>
                  <a:pt x="146659" y="40602"/>
                </a:lnTo>
                <a:lnTo>
                  <a:pt x="146455" y="40295"/>
                </a:lnTo>
                <a:lnTo>
                  <a:pt x="146352" y="40705"/>
                </a:lnTo>
                <a:lnTo>
                  <a:pt x="146864" y="40807"/>
                </a:lnTo>
                <a:lnTo>
                  <a:pt x="147477" y="41727"/>
                </a:lnTo>
                <a:lnTo>
                  <a:pt x="147375" y="41830"/>
                </a:lnTo>
                <a:lnTo>
                  <a:pt x="147273" y="41932"/>
                </a:lnTo>
                <a:lnTo>
                  <a:pt x="148091" y="41932"/>
                </a:lnTo>
                <a:lnTo>
                  <a:pt x="147477" y="42239"/>
                </a:lnTo>
                <a:lnTo>
                  <a:pt x="147989" y="42239"/>
                </a:lnTo>
                <a:lnTo>
                  <a:pt x="147989" y="42341"/>
                </a:lnTo>
                <a:lnTo>
                  <a:pt x="148602" y="42239"/>
                </a:lnTo>
                <a:lnTo>
                  <a:pt x="149523" y="42852"/>
                </a:lnTo>
                <a:lnTo>
                  <a:pt x="150136" y="42648"/>
                </a:lnTo>
                <a:lnTo>
                  <a:pt x="150341" y="42136"/>
                </a:lnTo>
                <a:lnTo>
                  <a:pt x="152080" y="42955"/>
                </a:lnTo>
                <a:lnTo>
                  <a:pt x="152898" y="42852"/>
                </a:lnTo>
                <a:lnTo>
                  <a:pt x="153511" y="42239"/>
                </a:lnTo>
                <a:lnTo>
                  <a:pt x="154227" y="42443"/>
                </a:lnTo>
                <a:lnTo>
                  <a:pt x="154636" y="42136"/>
                </a:lnTo>
                <a:lnTo>
                  <a:pt x="154023" y="47659"/>
                </a:lnTo>
                <a:lnTo>
                  <a:pt x="152489" y="48068"/>
                </a:lnTo>
                <a:lnTo>
                  <a:pt x="152080" y="47864"/>
                </a:lnTo>
                <a:lnTo>
                  <a:pt x="151773" y="47864"/>
                </a:lnTo>
                <a:lnTo>
                  <a:pt x="151773" y="47761"/>
                </a:lnTo>
                <a:lnTo>
                  <a:pt x="151261" y="47557"/>
                </a:lnTo>
                <a:lnTo>
                  <a:pt x="150648" y="47761"/>
                </a:lnTo>
                <a:lnTo>
                  <a:pt x="150955" y="47557"/>
                </a:lnTo>
                <a:lnTo>
                  <a:pt x="150955" y="47557"/>
                </a:lnTo>
                <a:lnTo>
                  <a:pt x="149114" y="48170"/>
                </a:lnTo>
                <a:lnTo>
                  <a:pt x="146148" y="47659"/>
                </a:lnTo>
                <a:lnTo>
                  <a:pt x="145739" y="47148"/>
                </a:lnTo>
                <a:lnTo>
                  <a:pt x="144102" y="46739"/>
                </a:lnTo>
                <a:lnTo>
                  <a:pt x="144000" y="46432"/>
                </a:lnTo>
                <a:lnTo>
                  <a:pt x="143489" y="46227"/>
                </a:lnTo>
                <a:lnTo>
                  <a:pt x="141955" y="46534"/>
                </a:lnTo>
                <a:lnTo>
                  <a:pt x="141443" y="47250"/>
                </a:lnTo>
                <a:lnTo>
                  <a:pt x="141648" y="48170"/>
                </a:lnTo>
                <a:lnTo>
                  <a:pt x="140114" y="48580"/>
                </a:lnTo>
                <a:lnTo>
                  <a:pt x="133773" y="45818"/>
                </a:lnTo>
                <a:lnTo>
                  <a:pt x="133875" y="45818"/>
                </a:lnTo>
                <a:lnTo>
                  <a:pt x="132750" y="44898"/>
                </a:lnTo>
                <a:lnTo>
                  <a:pt x="133568" y="43670"/>
                </a:lnTo>
                <a:lnTo>
                  <a:pt x="133159" y="43057"/>
                </a:lnTo>
                <a:lnTo>
                  <a:pt x="133466" y="41932"/>
                </a:lnTo>
                <a:lnTo>
                  <a:pt x="132852" y="42136"/>
                </a:lnTo>
                <a:lnTo>
                  <a:pt x="132852" y="41830"/>
                </a:lnTo>
                <a:lnTo>
                  <a:pt x="132545" y="41727"/>
                </a:lnTo>
                <a:lnTo>
                  <a:pt x="132545" y="41625"/>
                </a:lnTo>
                <a:lnTo>
                  <a:pt x="130807" y="42136"/>
                </a:lnTo>
                <a:lnTo>
                  <a:pt x="130295" y="41830"/>
                </a:lnTo>
                <a:lnTo>
                  <a:pt x="122318" y="43977"/>
                </a:lnTo>
                <a:lnTo>
                  <a:pt x="121602" y="43670"/>
                </a:lnTo>
                <a:lnTo>
                  <a:pt x="120477" y="43875"/>
                </a:lnTo>
                <a:lnTo>
                  <a:pt x="119659" y="43057"/>
                </a:lnTo>
                <a:lnTo>
                  <a:pt x="115568" y="48477"/>
                </a:lnTo>
                <a:lnTo>
                  <a:pt x="115773" y="48784"/>
                </a:lnTo>
                <a:lnTo>
                  <a:pt x="114034" y="50932"/>
                </a:lnTo>
                <a:lnTo>
                  <a:pt x="112909" y="51239"/>
                </a:lnTo>
                <a:lnTo>
                  <a:pt x="109943" y="55739"/>
                </a:lnTo>
                <a:lnTo>
                  <a:pt x="109943" y="55739"/>
                </a:lnTo>
                <a:lnTo>
                  <a:pt x="110148" y="55534"/>
                </a:lnTo>
                <a:lnTo>
                  <a:pt x="110148" y="55534"/>
                </a:lnTo>
                <a:lnTo>
                  <a:pt x="108920" y="58602"/>
                </a:lnTo>
                <a:lnTo>
                  <a:pt x="109432" y="58807"/>
                </a:lnTo>
                <a:lnTo>
                  <a:pt x="109432" y="60034"/>
                </a:lnTo>
                <a:lnTo>
                  <a:pt x="109636" y="59932"/>
                </a:lnTo>
                <a:lnTo>
                  <a:pt x="109330" y="63716"/>
                </a:lnTo>
                <a:lnTo>
                  <a:pt x="108409" y="64841"/>
                </a:lnTo>
                <a:lnTo>
                  <a:pt x="109023" y="65659"/>
                </a:lnTo>
                <a:lnTo>
                  <a:pt x="109227" y="65557"/>
                </a:lnTo>
                <a:lnTo>
                  <a:pt x="109227" y="66170"/>
                </a:lnTo>
                <a:lnTo>
                  <a:pt x="110250" y="66170"/>
                </a:lnTo>
                <a:lnTo>
                  <a:pt x="109330" y="66375"/>
                </a:lnTo>
                <a:lnTo>
                  <a:pt x="109227" y="66273"/>
                </a:lnTo>
                <a:lnTo>
                  <a:pt x="109023" y="67091"/>
                </a:lnTo>
                <a:lnTo>
                  <a:pt x="109023" y="67091"/>
                </a:lnTo>
                <a:lnTo>
                  <a:pt x="109227" y="66989"/>
                </a:lnTo>
                <a:lnTo>
                  <a:pt x="109739" y="67909"/>
                </a:lnTo>
                <a:lnTo>
                  <a:pt x="110557" y="67705"/>
                </a:lnTo>
                <a:lnTo>
                  <a:pt x="110557" y="67705"/>
                </a:lnTo>
                <a:lnTo>
                  <a:pt x="110148" y="67909"/>
                </a:lnTo>
                <a:lnTo>
                  <a:pt x="110557" y="68114"/>
                </a:lnTo>
                <a:lnTo>
                  <a:pt x="110148" y="68318"/>
                </a:lnTo>
                <a:lnTo>
                  <a:pt x="110250" y="68318"/>
                </a:lnTo>
                <a:lnTo>
                  <a:pt x="110455" y="68523"/>
                </a:lnTo>
                <a:lnTo>
                  <a:pt x="110352" y="68727"/>
                </a:lnTo>
                <a:lnTo>
                  <a:pt x="110557" y="68625"/>
                </a:lnTo>
                <a:lnTo>
                  <a:pt x="110659" y="68932"/>
                </a:lnTo>
                <a:lnTo>
                  <a:pt x="110864" y="69034"/>
                </a:lnTo>
                <a:lnTo>
                  <a:pt x="110966" y="68932"/>
                </a:lnTo>
                <a:lnTo>
                  <a:pt x="111375" y="69648"/>
                </a:lnTo>
                <a:lnTo>
                  <a:pt x="111784" y="69852"/>
                </a:lnTo>
                <a:lnTo>
                  <a:pt x="111784" y="70261"/>
                </a:lnTo>
                <a:lnTo>
                  <a:pt x="112295" y="70875"/>
                </a:lnTo>
                <a:lnTo>
                  <a:pt x="112193" y="71182"/>
                </a:lnTo>
                <a:lnTo>
                  <a:pt x="112500" y="71182"/>
                </a:lnTo>
                <a:lnTo>
                  <a:pt x="112193" y="71284"/>
                </a:lnTo>
                <a:lnTo>
                  <a:pt x="117511" y="75477"/>
                </a:lnTo>
                <a:lnTo>
                  <a:pt x="119557" y="74761"/>
                </a:lnTo>
                <a:lnTo>
                  <a:pt x="119250" y="74761"/>
                </a:lnTo>
                <a:lnTo>
                  <a:pt x="120477" y="74659"/>
                </a:lnTo>
                <a:lnTo>
                  <a:pt x="119966" y="74659"/>
                </a:lnTo>
                <a:lnTo>
                  <a:pt x="121295" y="74557"/>
                </a:lnTo>
                <a:lnTo>
                  <a:pt x="121398" y="74761"/>
                </a:lnTo>
                <a:lnTo>
                  <a:pt x="127534" y="73227"/>
                </a:lnTo>
                <a:lnTo>
                  <a:pt x="127330" y="73432"/>
                </a:lnTo>
                <a:lnTo>
                  <a:pt x="129170" y="74455"/>
                </a:lnTo>
                <a:lnTo>
                  <a:pt x="129170" y="74761"/>
                </a:lnTo>
                <a:lnTo>
                  <a:pt x="129068" y="74761"/>
                </a:lnTo>
                <a:lnTo>
                  <a:pt x="129886" y="75477"/>
                </a:lnTo>
                <a:lnTo>
                  <a:pt x="130091" y="75477"/>
                </a:lnTo>
                <a:lnTo>
                  <a:pt x="130398" y="75580"/>
                </a:lnTo>
                <a:lnTo>
                  <a:pt x="130295" y="75170"/>
                </a:lnTo>
                <a:lnTo>
                  <a:pt x="130398" y="75477"/>
                </a:lnTo>
                <a:lnTo>
                  <a:pt x="130602" y="75170"/>
                </a:lnTo>
                <a:lnTo>
                  <a:pt x="131420" y="75375"/>
                </a:lnTo>
                <a:lnTo>
                  <a:pt x="131625" y="74966"/>
                </a:lnTo>
                <a:lnTo>
                  <a:pt x="132341" y="75784"/>
                </a:lnTo>
                <a:lnTo>
                  <a:pt x="132955" y="75886"/>
                </a:lnTo>
                <a:lnTo>
                  <a:pt x="132852" y="79466"/>
                </a:lnTo>
                <a:lnTo>
                  <a:pt x="132648" y="79568"/>
                </a:lnTo>
                <a:lnTo>
                  <a:pt x="133261" y="79875"/>
                </a:lnTo>
                <a:lnTo>
                  <a:pt x="133057" y="79977"/>
                </a:lnTo>
                <a:lnTo>
                  <a:pt x="132648" y="79670"/>
                </a:lnTo>
                <a:lnTo>
                  <a:pt x="132443" y="80591"/>
                </a:lnTo>
                <a:lnTo>
                  <a:pt x="132034" y="80693"/>
                </a:lnTo>
                <a:lnTo>
                  <a:pt x="132852" y="81716"/>
                </a:lnTo>
                <a:lnTo>
                  <a:pt x="132852" y="81716"/>
                </a:lnTo>
                <a:lnTo>
                  <a:pt x="132341" y="81409"/>
                </a:lnTo>
                <a:lnTo>
                  <a:pt x="132750" y="82023"/>
                </a:lnTo>
                <a:lnTo>
                  <a:pt x="132648" y="82023"/>
                </a:lnTo>
                <a:lnTo>
                  <a:pt x="133261" y="82636"/>
                </a:lnTo>
                <a:lnTo>
                  <a:pt x="132955" y="82534"/>
                </a:lnTo>
                <a:lnTo>
                  <a:pt x="135205" y="85909"/>
                </a:lnTo>
                <a:lnTo>
                  <a:pt x="136023" y="86114"/>
                </a:lnTo>
                <a:lnTo>
                  <a:pt x="135307" y="86318"/>
                </a:lnTo>
                <a:lnTo>
                  <a:pt x="135920" y="89284"/>
                </a:lnTo>
                <a:lnTo>
                  <a:pt x="136023" y="89182"/>
                </a:lnTo>
                <a:lnTo>
                  <a:pt x="136432" y="92557"/>
                </a:lnTo>
                <a:lnTo>
                  <a:pt x="134795" y="96648"/>
                </a:lnTo>
                <a:lnTo>
                  <a:pt x="137045" y="103602"/>
                </a:lnTo>
                <a:lnTo>
                  <a:pt x="136943" y="103602"/>
                </a:lnTo>
                <a:lnTo>
                  <a:pt x="140011" y="115364"/>
                </a:lnTo>
                <a:lnTo>
                  <a:pt x="146148" y="114955"/>
                </a:lnTo>
                <a:lnTo>
                  <a:pt x="146557" y="114648"/>
                </a:lnTo>
                <a:lnTo>
                  <a:pt x="147068" y="114648"/>
                </a:lnTo>
                <a:lnTo>
                  <a:pt x="152693" y="109125"/>
                </a:lnTo>
                <a:lnTo>
                  <a:pt x="153205" y="106977"/>
                </a:lnTo>
                <a:lnTo>
                  <a:pt x="153102" y="107080"/>
                </a:lnTo>
                <a:lnTo>
                  <a:pt x="153205" y="106875"/>
                </a:lnTo>
                <a:lnTo>
                  <a:pt x="153205" y="106977"/>
                </a:lnTo>
                <a:lnTo>
                  <a:pt x="155659" y="104523"/>
                </a:lnTo>
                <a:lnTo>
                  <a:pt x="155659" y="102784"/>
                </a:lnTo>
                <a:lnTo>
                  <a:pt x="155557" y="103091"/>
                </a:lnTo>
                <a:lnTo>
                  <a:pt x="155045" y="100330"/>
                </a:lnTo>
                <a:lnTo>
                  <a:pt x="160670" y="95932"/>
                </a:lnTo>
                <a:lnTo>
                  <a:pt x="160875" y="91125"/>
                </a:lnTo>
                <a:lnTo>
                  <a:pt x="160057" y="90307"/>
                </a:lnTo>
                <a:lnTo>
                  <a:pt x="159955" y="87136"/>
                </a:lnTo>
                <a:lnTo>
                  <a:pt x="159341" y="86523"/>
                </a:lnTo>
                <a:lnTo>
                  <a:pt x="161284" y="82125"/>
                </a:lnTo>
                <a:lnTo>
                  <a:pt x="161693" y="82023"/>
                </a:lnTo>
                <a:lnTo>
                  <a:pt x="170591" y="69341"/>
                </a:lnTo>
                <a:lnTo>
                  <a:pt x="170386" y="69136"/>
                </a:lnTo>
                <a:lnTo>
                  <a:pt x="170284" y="69341"/>
                </a:lnTo>
                <a:lnTo>
                  <a:pt x="170182" y="67807"/>
                </a:lnTo>
                <a:lnTo>
                  <a:pt x="164557" y="69341"/>
                </a:lnTo>
                <a:lnTo>
                  <a:pt x="162511" y="68114"/>
                </a:lnTo>
                <a:lnTo>
                  <a:pt x="163330" y="67602"/>
                </a:lnTo>
                <a:lnTo>
                  <a:pt x="162920" y="66784"/>
                </a:lnTo>
                <a:lnTo>
                  <a:pt x="162920" y="66886"/>
                </a:lnTo>
                <a:lnTo>
                  <a:pt x="159955" y="64125"/>
                </a:lnTo>
                <a:lnTo>
                  <a:pt x="159955" y="64534"/>
                </a:lnTo>
                <a:lnTo>
                  <a:pt x="157193" y="58295"/>
                </a:lnTo>
                <a:lnTo>
                  <a:pt x="157193" y="58295"/>
                </a:lnTo>
                <a:lnTo>
                  <a:pt x="157295" y="58398"/>
                </a:lnTo>
                <a:lnTo>
                  <a:pt x="156375" y="56761"/>
                </a:lnTo>
                <a:lnTo>
                  <a:pt x="155966" y="56557"/>
                </a:lnTo>
                <a:lnTo>
                  <a:pt x="155659" y="56148"/>
                </a:lnTo>
                <a:lnTo>
                  <a:pt x="155864" y="55432"/>
                </a:lnTo>
                <a:lnTo>
                  <a:pt x="152591" y="49193"/>
                </a:lnTo>
                <a:lnTo>
                  <a:pt x="152591" y="49193"/>
                </a:lnTo>
                <a:lnTo>
                  <a:pt x="153716" y="51136"/>
                </a:lnTo>
                <a:lnTo>
                  <a:pt x="154330" y="50830"/>
                </a:lnTo>
                <a:lnTo>
                  <a:pt x="154739" y="49602"/>
                </a:lnTo>
                <a:lnTo>
                  <a:pt x="154534" y="51136"/>
                </a:lnTo>
                <a:lnTo>
                  <a:pt x="158727" y="56557"/>
                </a:lnTo>
                <a:lnTo>
                  <a:pt x="158625" y="56557"/>
                </a:lnTo>
                <a:lnTo>
                  <a:pt x="162614" y="64330"/>
                </a:lnTo>
                <a:lnTo>
                  <a:pt x="162511" y="64227"/>
                </a:lnTo>
                <a:lnTo>
                  <a:pt x="162511" y="64227"/>
                </a:lnTo>
                <a:lnTo>
                  <a:pt x="163330" y="66989"/>
                </a:lnTo>
                <a:lnTo>
                  <a:pt x="171102" y="63818"/>
                </a:lnTo>
                <a:lnTo>
                  <a:pt x="171102" y="63409"/>
                </a:lnTo>
                <a:lnTo>
                  <a:pt x="173557" y="62489"/>
                </a:lnTo>
                <a:lnTo>
                  <a:pt x="173659" y="61977"/>
                </a:lnTo>
                <a:lnTo>
                  <a:pt x="174580" y="61568"/>
                </a:lnTo>
                <a:lnTo>
                  <a:pt x="174989" y="60750"/>
                </a:lnTo>
                <a:lnTo>
                  <a:pt x="175807" y="60443"/>
                </a:lnTo>
                <a:lnTo>
                  <a:pt x="175705" y="59625"/>
                </a:lnTo>
                <a:lnTo>
                  <a:pt x="176114" y="58807"/>
                </a:lnTo>
                <a:lnTo>
                  <a:pt x="176216" y="59114"/>
                </a:lnTo>
                <a:lnTo>
                  <a:pt x="177341" y="57170"/>
                </a:lnTo>
                <a:lnTo>
                  <a:pt x="174273" y="54920"/>
                </a:lnTo>
                <a:lnTo>
                  <a:pt x="173864" y="52977"/>
                </a:lnTo>
                <a:lnTo>
                  <a:pt x="172330" y="55023"/>
                </a:lnTo>
                <a:lnTo>
                  <a:pt x="170080" y="55330"/>
                </a:lnTo>
                <a:lnTo>
                  <a:pt x="169875" y="55023"/>
                </a:lnTo>
                <a:lnTo>
                  <a:pt x="169568" y="55023"/>
                </a:lnTo>
                <a:lnTo>
                  <a:pt x="169670" y="54818"/>
                </a:lnTo>
                <a:lnTo>
                  <a:pt x="169466" y="54716"/>
                </a:lnTo>
                <a:lnTo>
                  <a:pt x="169670" y="54000"/>
                </a:lnTo>
                <a:lnTo>
                  <a:pt x="169466" y="53284"/>
                </a:lnTo>
                <a:lnTo>
                  <a:pt x="169057" y="53795"/>
                </a:lnTo>
                <a:lnTo>
                  <a:pt x="169057" y="54511"/>
                </a:lnTo>
                <a:lnTo>
                  <a:pt x="168239" y="53182"/>
                </a:lnTo>
                <a:lnTo>
                  <a:pt x="168341" y="53182"/>
                </a:lnTo>
                <a:lnTo>
                  <a:pt x="168239" y="52568"/>
                </a:lnTo>
                <a:lnTo>
                  <a:pt x="168341" y="52568"/>
                </a:lnTo>
                <a:lnTo>
                  <a:pt x="165886" y="49807"/>
                </a:lnTo>
                <a:lnTo>
                  <a:pt x="166193" y="49602"/>
                </a:lnTo>
                <a:lnTo>
                  <a:pt x="165989" y="49193"/>
                </a:lnTo>
                <a:lnTo>
                  <a:pt x="166398" y="49295"/>
                </a:lnTo>
                <a:lnTo>
                  <a:pt x="166807" y="48682"/>
                </a:lnTo>
                <a:lnTo>
                  <a:pt x="166807" y="48784"/>
                </a:lnTo>
                <a:lnTo>
                  <a:pt x="171409" y="52568"/>
                </a:lnTo>
                <a:lnTo>
                  <a:pt x="172943" y="52466"/>
                </a:lnTo>
                <a:lnTo>
                  <a:pt x="173557" y="52057"/>
                </a:lnTo>
                <a:lnTo>
                  <a:pt x="174273" y="52364"/>
                </a:lnTo>
                <a:lnTo>
                  <a:pt x="174580" y="53182"/>
                </a:lnTo>
                <a:lnTo>
                  <a:pt x="177545" y="54000"/>
                </a:lnTo>
                <a:lnTo>
                  <a:pt x="177648" y="53898"/>
                </a:lnTo>
                <a:lnTo>
                  <a:pt x="177750" y="54000"/>
                </a:lnTo>
                <a:lnTo>
                  <a:pt x="182761" y="53898"/>
                </a:lnTo>
                <a:lnTo>
                  <a:pt x="182557" y="53795"/>
                </a:lnTo>
                <a:lnTo>
                  <a:pt x="182557" y="53795"/>
                </a:lnTo>
                <a:lnTo>
                  <a:pt x="182864" y="53898"/>
                </a:lnTo>
                <a:lnTo>
                  <a:pt x="182966" y="53898"/>
                </a:lnTo>
                <a:lnTo>
                  <a:pt x="184091" y="55432"/>
                </a:lnTo>
                <a:lnTo>
                  <a:pt x="184500" y="55636"/>
                </a:lnTo>
                <a:lnTo>
                  <a:pt x="184500" y="55534"/>
                </a:lnTo>
                <a:lnTo>
                  <a:pt x="185114" y="55534"/>
                </a:lnTo>
                <a:lnTo>
                  <a:pt x="184909" y="56045"/>
                </a:lnTo>
                <a:lnTo>
                  <a:pt x="185727" y="56557"/>
                </a:lnTo>
                <a:lnTo>
                  <a:pt x="186750" y="56250"/>
                </a:lnTo>
                <a:lnTo>
                  <a:pt x="185727" y="57068"/>
                </a:lnTo>
                <a:lnTo>
                  <a:pt x="185420" y="57068"/>
                </a:lnTo>
                <a:lnTo>
                  <a:pt x="187568" y="58602"/>
                </a:lnTo>
                <a:lnTo>
                  <a:pt x="188386" y="58193"/>
                </a:lnTo>
                <a:lnTo>
                  <a:pt x="188284" y="57170"/>
                </a:lnTo>
                <a:lnTo>
                  <a:pt x="188898" y="57170"/>
                </a:lnTo>
                <a:lnTo>
                  <a:pt x="188693" y="57682"/>
                </a:lnTo>
                <a:lnTo>
                  <a:pt x="189205" y="57682"/>
                </a:lnTo>
                <a:lnTo>
                  <a:pt x="188795" y="57989"/>
                </a:lnTo>
                <a:lnTo>
                  <a:pt x="188898" y="57989"/>
                </a:lnTo>
                <a:lnTo>
                  <a:pt x="189307" y="60239"/>
                </a:lnTo>
                <a:lnTo>
                  <a:pt x="189205" y="60239"/>
                </a:lnTo>
                <a:lnTo>
                  <a:pt x="189205" y="60545"/>
                </a:lnTo>
                <a:lnTo>
                  <a:pt x="189307" y="60341"/>
                </a:lnTo>
                <a:lnTo>
                  <a:pt x="190636" y="64227"/>
                </a:lnTo>
                <a:lnTo>
                  <a:pt x="190534" y="64227"/>
                </a:lnTo>
                <a:lnTo>
                  <a:pt x="193160" y="69965"/>
                </a:lnTo>
                <a:lnTo>
                  <a:pt x="194216" y="71693"/>
                </a:lnTo>
                <a:lnTo>
                  <a:pt x="195955" y="70568"/>
                </a:lnTo>
                <a:lnTo>
                  <a:pt x="195545" y="70261"/>
                </a:lnTo>
                <a:lnTo>
                  <a:pt x="195852" y="69443"/>
                </a:lnTo>
                <a:lnTo>
                  <a:pt x="196364" y="69239"/>
                </a:lnTo>
                <a:lnTo>
                  <a:pt x="196568" y="66375"/>
                </a:lnTo>
                <a:lnTo>
                  <a:pt x="196466" y="66170"/>
                </a:lnTo>
                <a:lnTo>
                  <a:pt x="196261" y="63920"/>
                </a:lnTo>
                <a:lnTo>
                  <a:pt x="196875" y="63818"/>
                </a:lnTo>
                <a:lnTo>
                  <a:pt x="200455" y="59830"/>
                </a:lnTo>
                <a:lnTo>
                  <a:pt x="200250" y="59932"/>
                </a:lnTo>
                <a:lnTo>
                  <a:pt x="200250" y="59932"/>
                </a:lnTo>
                <a:lnTo>
                  <a:pt x="201580" y="58705"/>
                </a:lnTo>
                <a:lnTo>
                  <a:pt x="201477" y="58091"/>
                </a:lnTo>
                <a:lnTo>
                  <a:pt x="202398" y="57580"/>
                </a:lnTo>
                <a:lnTo>
                  <a:pt x="202295" y="57068"/>
                </a:lnTo>
                <a:lnTo>
                  <a:pt x="202500" y="57580"/>
                </a:lnTo>
                <a:lnTo>
                  <a:pt x="202705" y="57682"/>
                </a:lnTo>
                <a:lnTo>
                  <a:pt x="202909" y="57273"/>
                </a:lnTo>
                <a:lnTo>
                  <a:pt x="203114" y="57886"/>
                </a:lnTo>
                <a:lnTo>
                  <a:pt x="203216" y="57682"/>
                </a:lnTo>
                <a:lnTo>
                  <a:pt x="203420" y="57784"/>
                </a:lnTo>
                <a:lnTo>
                  <a:pt x="203420" y="57784"/>
                </a:lnTo>
                <a:lnTo>
                  <a:pt x="203216" y="57477"/>
                </a:lnTo>
                <a:lnTo>
                  <a:pt x="203318" y="57273"/>
                </a:lnTo>
                <a:lnTo>
                  <a:pt x="203625" y="57682"/>
                </a:lnTo>
                <a:lnTo>
                  <a:pt x="203625" y="57170"/>
                </a:lnTo>
                <a:lnTo>
                  <a:pt x="203830" y="57682"/>
                </a:lnTo>
                <a:lnTo>
                  <a:pt x="204136" y="56966"/>
                </a:lnTo>
                <a:lnTo>
                  <a:pt x="204136" y="57375"/>
                </a:lnTo>
                <a:lnTo>
                  <a:pt x="204341" y="57273"/>
                </a:lnTo>
                <a:lnTo>
                  <a:pt x="204341" y="57580"/>
                </a:lnTo>
                <a:lnTo>
                  <a:pt x="204648" y="57170"/>
                </a:lnTo>
                <a:lnTo>
                  <a:pt x="204545" y="56250"/>
                </a:lnTo>
                <a:lnTo>
                  <a:pt x="204239" y="55943"/>
                </a:lnTo>
                <a:lnTo>
                  <a:pt x="204443" y="55943"/>
                </a:lnTo>
                <a:lnTo>
                  <a:pt x="204443" y="55739"/>
                </a:lnTo>
                <a:lnTo>
                  <a:pt x="205773" y="57068"/>
                </a:lnTo>
                <a:lnTo>
                  <a:pt x="206795" y="59216"/>
                </a:lnTo>
                <a:lnTo>
                  <a:pt x="206795" y="58909"/>
                </a:lnTo>
                <a:lnTo>
                  <a:pt x="207102" y="59011"/>
                </a:lnTo>
                <a:lnTo>
                  <a:pt x="207307" y="59625"/>
                </a:lnTo>
                <a:lnTo>
                  <a:pt x="207307" y="59420"/>
                </a:lnTo>
                <a:lnTo>
                  <a:pt x="207818" y="59523"/>
                </a:lnTo>
                <a:lnTo>
                  <a:pt x="208125" y="60136"/>
                </a:lnTo>
                <a:lnTo>
                  <a:pt x="207716" y="60136"/>
                </a:lnTo>
                <a:lnTo>
                  <a:pt x="208125" y="60648"/>
                </a:lnTo>
                <a:lnTo>
                  <a:pt x="208125" y="60239"/>
                </a:lnTo>
                <a:lnTo>
                  <a:pt x="208432" y="60750"/>
                </a:lnTo>
                <a:lnTo>
                  <a:pt x="208330" y="60750"/>
                </a:lnTo>
                <a:lnTo>
                  <a:pt x="208739" y="63614"/>
                </a:lnTo>
                <a:lnTo>
                  <a:pt x="209148" y="63102"/>
                </a:lnTo>
                <a:lnTo>
                  <a:pt x="209148" y="63716"/>
                </a:lnTo>
                <a:lnTo>
                  <a:pt x="209352" y="63409"/>
                </a:lnTo>
                <a:lnTo>
                  <a:pt x="210170" y="63409"/>
                </a:lnTo>
                <a:lnTo>
                  <a:pt x="210477" y="63205"/>
                </a:lnTo>
                <a:lnTo>
                  <a:pt x="210477" y="62795"/>
                </a:lnTo>
                <a:lnTo>
                  <a:pt x="210886" y="62898"/>
                </a:lnTo>
                <a:lnTo>
                  <a:pt x="210989" y="62182"/>
                </a:lnTo>
                <a:lnTo>
                  <a:pt x="211807" y="63000"/>
                </a:lnTo>
                <a:lnTo>
                  <a:pt x="212318" y="64943"/>
                </a:lnTo>
                <a:lnTo>
                  <a:pt x="212216" y="64943"/>
                </a:lnTo>
                <a:lnTo>
                  <a:pt x="212523" y="65966"/>
                </a:lnTo>
                <a:lnTo>
                  <a:pt x="212625" y="65659"/>
                </a:lnTo>
                <a:lnTo>
                  <a:pt x="213239" y="69750"/>
                </a:lnTo>
                <a:lnTo>
                  <a:pt x="213341" y="69545"/>
                </a:lnTo>
                <a:lnTo>
                  <a:pt x="213136" y="71386"/>
                </a:lnTo>
                <a:lnTo>
                  <a:pt x="218045" y="78545"/>
                </a:lnTo>
                <a:lnTo>
                  <a:pt x="218455" y="78545"/>
                </a:lnTo>
                <a:lnTo>
                  <a:pt x="218557" y="78341"/>
                </a:lnTo>
                <a:lnTo>
                  <a:pt x="218864" y="78341"/>
                </a:lnTo>
                <a:lnTo>
                  <a:pt x="217739" y="74659"/>
                </a:lnTo>
                <a:lnTo>
                  <a:pt x="215182" y="72307"/>
                </a:lnTo>
                <a:lnTo>
                  <a:pt x="215284" y="72614"/>
                </a:lnTo>
                <a:lnTo>
                  <a:pt x="214875" y="72102"/>
                </a:lnTo>
                <a:lnTo>
                  <a:pt x="215182" y="72307"/>
                </a:lnTo>
                <a:lnTo>
                  <a:pt x="214875" y="71284"/>
                </a:lnTo>
                <a:lnTo>
                  <a:pt x="214773" y="71386"/>
                </a:lnTo>
                <a:lnTo>
                  <a:pt x="213852" y="69852"/>
                </a:lnTo>
                <a:lnTo>
                  <a:pt x="214364" y="66580"/>
                </a:lnTo>
                <a:lnTo>
                  <a:pt x="214261" y="66375"/>
                </a:lnTo>
                <a:lnTo>
                  <a:pt x="215080" y="66273"/>
                </a:lnTo>
                <a:lnTo>
                  <a:pt x="215080" y="66784"/>
                </a:lnTo>
                <a:lnTo>
                  <a:pt x="216409" y="67398"/>
                </a:lnTo>
                <a:lnTo>
                  <a:pt x="216409" y="67295"/>
                </a:lnTo>
                <a:lnTo>
                  <a:pt x="216716" y="67602"/>
                </a:lnTo>
                <a:lnTo>
                  <a:pt x="216716" y="67500"/>
                </a:lnTo>
                <a:lnTo>
                  <a:pt x="217023" y="68011"/>
                </a:lnTo>
                <a:lnTo>
                  <a:pt x="217125" y="67909"/>
                </a:lnTo>
                <a:lnTo>
                  <a:pt x="217330" y="68625"/>
                </a:lnTo>
                <a:lnTo>
                  <a:pt x="217636" y="68625"/>
                </a:lnTo>
                <a:lnTo>
                  <a:pt x="217739" y="69034"/>
                </a:lnTo>
                <a:lnTo>
                  <a:pt x="219068" y="69648"/>
                </a:lnTo>
                <a:lnTo>
                  <a:pt x="218966" y="71182"/>
                </a:lnTo>
                <a:lnTo>
                  <a:pt x="218966" y="71182"/>
                </a:lnTo>
                <a:lnTo>
                  <a:pt x="219886" y="70568"/>
                </a:lnTo>
                <a:lnTo>
                  <a:pt x="219886" y="69750"/>
                </a:lnTo>
                <a:lnTo>
                  <a:pt x="220500" y="70159"/>
                </a:lnTo>
                <a:lnTo>
                  <a:pt x="220091" y="69545"/>
                </a:lnTo>
                <a:lnTo>
                  <a:pt x="220602" y="69852"/>
                </a:lnTo>
                <a:lnTo>
                  <a:pt x="220398" y="69443"/>
                </a:lnTo>
                <a:lnTo>
                  <a:pt x="222545" y="68318"/>
                </a:lnTo>
                <a:lnTo>
                  <a:pt x="222737" y="67743"/>
                </a:lnTo>
                <a:lnTo>
                  <a:pt x="222648" y="67295"/>
                </a:lnTo>
                <a:lnTo>
                  <a:pt x="222750" y="67295"/>
                </a:lnTo>
                <a:lnTo>
                  <a:pt x="222750" y="66886"/>
                </a:lnTo>
                <a:lnTo>
                  <a:pt x="222852" y="67091"/>
                </a:lnTo>
                <a:lnTo>
                  <a:pt x="222545" y="65864"/>
                </a:lnTo>
                <a:lnTo>
                  <a:pt x="219375" y="61773"/>
                </a:lnTo>
                <a:lnTo>
                  <a:pt x="219477" y="61773"/>
                </a:lnTo>
                <a:lnTo>
                  <a:pt x="218659" y="60239"/>
                </a:lnTo>
                <a:lnTo>
                  <a:pt x="219170" y="58398"/>
                </a:lnTo>
                <a:lnTo>
                  <a:pt x="219682" y="58500"/>
                </a:lnTo>
                <a:lnTo>
                  <a:pt x="220602" y="57477"/>
                </a:lnTo>
                <a:lnTo>
                  <a:pt x="221216" y="57989"/>
                </a:lnTo>
                <a:lnTo>
                  <a:pt x="221625" y="57682"/>
                </a:lnTo>
                <a:lnTo>
                  <a:pt x="221830" y="57886"/>
                </a:lnTo>
                <a:lnTo>
                  <a:pt x="221830" y="58500"/>
                </a:lnTo>
                <a:lnTo>
                  <a:pt x="222239" y="59011"/>
                </a:lnTo>
                <a:lnTo>
                  <a:pt x="222136" y="59011"/>
                </a:lnTo>
                <a:lnTo>
                  <a:pt x="222545" y="59114"/>
                </a:lnTo>
                <a:lnTo>
                  <a:pt x="222239" y="58500"/>
                </a:lnTo>
                <a:lnTo>
                  <a:pt x="222443" y="58091"/>
                </a:lnTo>
                <a:lnTo>
                  <a:pt x="224080" y="57477"/>
                </a:lnTo>
                <a:lnTo>
                  <a:pt x="224591" y="57477"/>
                </a:lnTo>
                <a:lnTo>
                  <a:pt x="224693" y="57170"/>
                </a:lnTo>
                <a:lnTo>
                  <a:pt x="225102" y="57068"/>
                </a:lnTo>
                <a:lnTo>
                  <a:pt x="224795" y="56455"/>
                </a:lnTo>
                <a:lnTo>
                  <a:pt x="225000" y="56250"/>
                </a:lnTo>
                <a:lnTo>
                  <a:pt x="225716" y="57068"/>
                </a:lnTo>
                <a:lnTo>
                  <a:pt x="226023" y="56659"/>
                </a:lnTo>
                <a:lnTo>
                  <a:pt x="226125" y="56761"/>
                </a:lnTo>
                <a:lnTo>
                  <a:pt x="226534" y="56659"/>
                </a:lnTo>
                <a:lnTo>
                  <a:pt x="226739" y="56659"/>
                </a:lnTo>
                <a:lnTo>
                  <a:pt x="226739" y="56557"/>
                </a:lnTo>
                <a:lnTo>
                  <a:pt x="227352" y="56455"/>
                </a:lnTo>
                <a:lnTo>
                  <a:pt x="227761" y="55739"/>
                </a:lnTo>
                <a:lnTo>
                  <a:pt x="228170" y="55739"/>
                </a:lnTo>
                <a:lnTo>
                  <a:pt x="228375" y="55534"/>
                </a:lnTo>
                <a:lnTo>
                  <a:pt x="228477" y="54920"/>
                </a:lnTo>
                <a:lnTo>
                  <a:pt x="229807" y="54000"/>
                </a:lnTo>
                <a:lnTo>
                  <a:pt x="229705" y="53386"/>
                </a:lnTo>
                <a:lnTo>
                  <a:pt x="229193" y="53182"/>
                </a:lnTo>
                <a:lnTo>
                  <a:pt x="229807" y="52977"/>
                </a:lnTo>
                <a:lnTo>
                  <a:pt x="229398" y="52466"/>
                </a:lnTo>
                <a:lnTo>
                  <a:pt x="229602" y="52466"/>
                </a:lnTo>
                <a:lnTo>
                  <a:pt x="229807" y="52670"/>
                </a:lnTo>
                <a:lnTo>
                  <a:pt x="230318" y="50932"/>
                </a:lnTo>
                <a:lnTo>
                  <a:pt x="230727" y="50932"/>
                </a:lnTo>
                <a:lnTo>
                  <a:pt x="230523" y="50318"/>
                </a:lnTo>
                <a:lnTo>
                  <a:pt x="230625" y="50318"/>
                </a:lnTo>
                <a:lnTo>
                  <a:pt x="230318" y="50114"/>
                </a:lnTo>
                <a:lnTo>
                  <a:pt x="230727" y="50114"/>
                </a:lnTo>
                <a:lnTo>
                  <a:pt x="230625" y="49602"/>
                </a:lnTo>
                <a:lnTo>
                  <a:pt x="230318" y="49705"/>
                </a:lnTo>
                <a:lnTo>
                  <a:pt x="230625" y="49295"/>
                </a:lnTo>
                <a:lnTo>
                  <a:pt x="229807" y="48886"/>
                </a:lnTo>
                <a:lnTo>
                  <a:pt x="229295" y="49091"/>
                </a:lnTo>
                <a:lnTo>
                  <a:pt x="228886" y="48989"/>
                </a:lnTo>
                <a:lnTo>
                  <a:pt x="230011" y="48273"/>
                </a:lnTo>
                <a:lnTo>
                  <a:pt x="229909" y="47966"/>
                </a:lnTo>
                <a:lnTo>
                  <a:pt x="228682" y="47148"/>
                </a:lnTo>
                <a:lnTo>
                  <a:pt x="228170" y="47250"/>
                </a:lnTo>
                <a:lnTo>
                  <a:pt x="228477" y="47045"/>
                </a:lnTo>
                <a:lnTo>
                  <a:pt x="229807" y="47455"/>
                </a:lnTo>
                <a:lnTo>
                  <a:pt x="226227" y="44080"/>
                </a:lnTo>
                <a:lnTo>
                  <a:pt x="226739" y="43057"/>
                </a:lnTo>
                <a:lnTo>
                  <a:pt x="226534" y="42750"/>
                </a:lnTo>
                <a:lnTo>
                  <a:pt x="226534" y="42750"/>
                </a:lnTo>
                <a:lnTo>
                  <a:pt x="226739" y="42955"/>
                </a:lnTo>
                <a:lnTo>
                  <a:pt x="227045" y="42545"/>
                </a:lnTo>
                <a:lnTo>
                  <a:pt x="226943" y="42341"/>
                </a:lnTo>
                <a:lnTo>
                  <a:pt x="228170" y="41932"/>
                </a:lnTo>
                <a:lnTo>
                  <a:pt x="228170" y="41523"/>
                </a:lnTo>
                <a:lnTo>
                  <a:pt x="225920" y="41216"/>
                </a:lnTo>
                <a:lnTo>
                  <a:pt x="225511" y="41830"/>
                </a:lnTo>
                <a:lnTo>
                  <a:pt x="225000" y="41625"/>
                </a:lnTo>
                <a:lnTo>
                  <a:pt x="224898" y="41216"/>
                </a:lnTo>
                <a:lnTo>
                  <a:pt x="223159" y="39989"/>
                </a:lnTo>
                <a:lnTo>
                  <a:pt x="224182" y="39580"/>
                </a:lnTo>
                <a:lnTo>
                  <a:pt x="224284" y="38966"/>
                </a:lnTo>
                <a:lnTo>
                  <a:pt x="224898" y="38659"/>
                </a:lnTo>
                <a:lnTo>
                  <a:pt x="225000" y="38250"/>
                </a:lnTo>
                <a:lnTo>
                  <a:pt x="225614" y="37943"/>
                </a:lnTo>
                <a:lnTo>
                  <a:pt x="226227" y="38557"/>
                </a:lnTo>
                <a:lnTo>
                  <a:pt x="226023" y="39477"/>
                </a:lnTo>
                <a:lnTo>
                  <a:pt x="226432" y="39477"/>
                </a:lnTo>
                <a:lnTo>
                  <a:pt x="226432" y="39784"/>
                </a:lnTo>
                <a:lnTo>
                  <a:pt x="226125" y="39989"/>
                </a:lnTo>
                <a:lnTo>
                  <a:pt x="226534" y="39989"/>
                </a:lnTo>
                <a:lnTo>
                  <a:pt x="226636" y="39886"/>
                </a:lnTo>
                <a:lnTo>
                  <a:pt x="228273" y="38864"/>
                </a:lnTo>
                <a:lnTo>
                  <a:pt x="228682" y="39273"/>
                </a:lnTo>
                <a:lnTo>
                  <a:pt x="228784" y="39068"/>
                </a:lnTo>
                <a:lnTo>
                  <a:pt x="229500" y="39580"/>
                </a:lnTo>
                <a:lnTo>
                  <a:pt x="229602" y="40091"/>
                </a:lnTo>
                <a:lnTo>
                  <a:pt x="229909" y="40193"/>
                </a:lnTo>
                <a:lnTo>
                  <a:pt x="229500" y="40807"/>
                </a:lnTo>
                <a:lnTo>
                  <a:pt x="230011" y="40807"/>
                </a:lnTo>
                <a:lnTo>
                  <a:pt x="229807" y="41011"/>
                </a:lnTo>
                <a:lnTo>
                  <a:pt x="230114" y="41114"/>
                </a:lnTo>
                <a:lnTo>
                  <a:pt x="230216" y="41216"/>
                </a:lnTo>
                <a:lnTo>
                  <a:pt x="230420" y="41114"/>
                </a:lnTo>
                <a:lnTo>
                  <a:pt x="230523" y="40909"/>
                </a:lnTo>
                <a:lnTo>
                  <a:pt x="231955" y="42136"/>
                </a:lnTo>
                <a:lnTo>
                  <a:pt x="231341" y="42136"/>
                </a:lnTo>
                <a:lnTo>
                  <a:pt x="232670" y="44182"/>
                </a:lnTo>
                <a:lnTo>
                  <a:pt x="232568" y="44284"/>
                </a:lnTo>
                <a:lnTo>
                  <a:pt x="232670" y="44386"/>
                </a:lnTo>
                <a:lnTo>
                  <a:pt x="232466" y="44386"/>
                </a:lnTo>
                <a:lnTo>
                  <a:pt x="232875" y="44795"/>
                </a:lnTo>
                <a:lnTo>
                  <a:pt x="233080" y="44591"/>
                </a:lnTo>
                <a:lnTo>
                  <a:pt x="233182" y="44284"/>
                </a:lnTo>
                <a:lnTo>
                  <a:pt x="233489" y="44489"/>
                </a:lnTo>
                <a:lnTo>
                  <a:pt x="233386" y="44284"/>
                </a:lnTo>
                <a:lnTo>
                  <a:pt x="233591" y="44284"/>
                </a:lnTo>
                <a:lnTo>
                  <a:pt x="233693" y="44080"/>
                </a:lnTo>
                <a:lnTo>
                  <a:pt x="234205" y="44182"/>
                </a:lnTo>
                <a:lnTo>
                  <a:pt x="234614" y="43875"/>
                </a:lnTo>
                <a:lnTo>
                  <a:pt x="234614" y="42955"/>
                </a:lnTo>
                <a:lnTo>
                  <a:pt x="231034" y="39170"/>
                </a:lnTo>
                <a:lnTo>
                  <a:pt x="232261" y="38045"/>
                </a:lnTo>
                <a:lnTo>
                  <a:pt x="232057" y="36205"/>
                </a:lnTo>
                <a:lnTo>
                  <a:pt x="232057" y="36205"/>
                </a:lnTo>
                <a:lnTo>
                  <a:pt x="232364" y="36307"/>
                </a:lnTo>
                <a:lnTo>
                  <a:pt x="232670" y="35591"/>
                </a:lnTo>
                <a:lnTo>
                  <a:pt x="232977" y="35591"/>
                </a:lnTo>
                <a:lnTo>
                  <a:pt x="234102" y="36102"/>
                </a:lnTo>
                <a:lnTo>
                  <a:pt x="235739" y="30273"/>
                </a:lnTo>
                <a:lnTo>
                  <a:pt x="232670" y="25773"/>
                </a:lnTo>
                <a:lnTo>
                  <a:pt x="232670" y="25466"/>
                </a:lnTo>
                <a:lnTo>
                  <a:pt x="229909" y="24545"/>
                </a:lnTo>
                <a:lnTo>
                  <a:pt x="230420" y="25159"/>
                </a:lnTo>
                <a:lnTo>
                  <a:pt x="230318" y="25364"/>
                </a:lnTo>
                <a:lnTo>
                  <a:pt x="230114" y="24955"/>
                </a:lnTo>
                <a:lnTo>
                  <a:pt x="230114" y="25159"/>
                </a:lnTo>
                <a:lnTo>
                  <a:pt x="229500" y="25261"/>
                </a:lnTo>
                <a:lnTo>
                  <a:pt x="229602" y="24955"/>
                </a:lnTo>
                <a:lnTo>
                  <a:pt x="228886" y="24648"/>
                </a:lnTo>
                <a:lnTo>
                  <a:pt x="229193" y="25057"/>
                </a:lnTo>
                <a:lnTo>
                  <a:pt x="226841" y="23830"/>
                </a:lnTo>
                <a:lnTo>
                  <a:pt x="228068" y="21068"/>
                </a:lnTo>
                <a:lnTo>
                  <a:pt x="227864" y="20761"/>
                </a:lnTo>
                <a:lnTo>
                  <a:pt x="228170" y="20455"/>
                </a:lnTo>
                <a:lnTo>
                  <a:pt x="228170" y="20045"/>
                </a:lnTo>
                <a:lnTo>
                  <a:pt x="231034" y="19841"/>
                </a:lnTo>
                <a:lnTo>
                  <a:pt x="231034" y="19636"/>
                </a:lnTo>
                <a:lnTo>
                  <a:pt x="232875" y="19841"/>
                </a:lnTo>
                <a:lnTo>
                  <a:pt x="232568" y="19534"/>
                </a:lnTo>
                <a:lnTo>
                  <a:pt x="232875" y="19636"/>
                </a:lnTo>
                <a:lnTo>
                  <a:pt x="232670" y="19432"/>
                </a:lnTo>
                <a:lnTo>
                  <a:pt x="233898" y="19534"/>
                </a:lnTo>
                <a:lnTo>
                  <a:pt x="233795" y="19636"/>
                </a:lnTo>
                <a:lnTo>
                  <a:pt x="235432" y="19841"/>
                </a:lnTo>
                <a:lnTo>
                  <a:pt x="234716" y="19943"/>
                </a:lnTo>
                <a:lnTo>
                  <a:pt x="236250" y="19943"/>
                </a:lnTo>
                <a:lnTo>
                  <a:pt x="236250" y="19841"/>
                </a:lnTo>
                <a:lnTo>
                  <a:pt x="236966" y="19943"/>
                </a:lnTo>
                <a:lnTo>
                  <a:pt x="237068" y="19841"/>
                </a:lnTo>
                <a:lnTo>
                  <a:pt x="237580" y="19841"/>
                </a:lnTo>
                <a:lnTo>
                  <a:pt x="236557" y="19636"/>
                </a:lnTo>
                <a:lnTo>
                  <a:pt x="236148" y="18818"/>
                </a:lnTo>
                <a:lnTo>
                  <a:pt x="236352" y="17489"/>
                </a:lnTo>
                <a:lnTo>
                  <a:pt x="238602" y="17693"/>
                </a:lnTo>
                <a:lnTo>
                  <a:pt x="239011" y="18205"/>
                </a:lnTo>
                <a:lnTo>
                  <a:pt x="239216" y="18102"/>
                </a:lnTo>
                <a:lnTo>
                  <a:pt x="239625" y="18511"/>
                </a:lnTo>
                <a:lnTo>
                  <a:pt x="239932" y="18409"/>
                </a:lnTo>
                <a:lnTo>
                  <a:pt x="240341" y="17591"/>
                </a:lnTo>
                <a:lnTo>
                  <a:pt x="240239" y="17489"/>
                </a:lnTo>
                <a:lnTo>
                  <a:pt x="240648" y="17693"/>
                </a:lnTo>
                <a:lnTo>
                  <a:pt x="239727" y="16773"/>
                </a:lnTo>
                <a:lnTo>
                  <a:pt x="241364" y="16875"/>
                </a:lnTo>
                <a:lnTo>
                  <a:pt x="240648" y="16875"/>
                </a:lnTo>
                <a:lnTo>
                  <a:pt x="241875" y="18307"/>
                </a:lnTo>
                <a:lnTo>
                  <a:pt x="241261" y="18614"/>
                </a:lnTo>
                <a:lnTo>
                  <a:pt x="241261" y="19432"/>
                </a:lnTo>
                <a:lnTo>
                  <a:pt x="241159" y="19534"/>
                </a:lnTo>
                <a:lnTo>
                  <a:pt x="241057" y="20966"/>
                </a:lnTo>
                <a:lnTo>
                  <a:pt x="240648" y="20966"/>
                </a:lnTo>
                <a:lnTo>
                  <a:pt x="240750" y="21170"/>
                </a:lnTo>
                <a:lnTo>
                  <a:pt x="240443" y="21273"/>
                </a:lnTo>
                <a:lnTo>
                  <a:pt x="240852" y="21784"/>
                </a:lnTo>
                <a:lnTo>
                  <a:pt x="240852" y="22398"/>
                </a:lnTo>
                <a:lnTo>
                  <a:pt x="246784" y="27716"/>
                </a:lnTo>
                <a:lnTo>
                  <a:pt x="247091" y="26898"/>
                </a:lnTo>
                <a:lnTo>
                  <a:pt x="246273" y="25773"/>
                </a:lnTo>
                <a:lnTo>
                  <a:pt x="246273" y="25773"/>
                </a:lnTo>
                <a:lnTo>
                  <a:pt x="246580" y="25977"/>
                </a:lnTo>
                <a:lnTo>
                  <a:pt x="247398" y="25773"/>
                </a:lnTo>
                <a:lnTo>
                  <a:pt x="246477" y="24852"/>
                </a:lnTo>
                <a:lnTo>
                  <a:pt x="246580" y="24341"/>
                </a:lnTo>
                <a:lnTo>
                  <a:pt x="247193" y="24341"/>
                </a:lnTo>
                <a:lnTo>
                  <a:pt x="246068" y="22705"/>
                </a:lnTo>
                <a:lnTo>
                  <a:pt x="246170" y="22398"/>
                </a:lnTo>
                <a:lnTo>
                  <a:pt x="246375" y="22807"/>
                </a:lnTo>
                <a:lnTo>
                  <a:pt x="246784" y="22705"/>
                </a:lnTo>
                <a:lnTo>
                  <a:pt x="245045" y="21170"/>
                </a:lnTo>
                <a:lnTo>
                  <a:pt x="244330" y="21068"/>
                </a:lnTo>
                <a:lnTo>
                  <a:pt x="244432" y="21273"/>
                </a:lnTo>
                <a:lnTo>
                  <a:pt x="243614" y="20761"/>
                </a:lnTo>
                <a:lnTo>
                  <a:pt x="243307" y="19943"/>
                </a:lnTo>
                <a:lnTo>
                  <a:pt x="243409" y="19943"/>
                </a:lnTo>
                <a:lnTo>
                  <a:pt x="242898" y="19227"/>
                </a:lnTo>
                <a:lnTo>
                  <a:pt x="244023" y="19227"/>
                </a:lnTo>
                <a:lnTo>
                  <a:pt x="243818" y="19023"/>
                </a:lnTo>
                <a:lnTo>
                  <a:pt x="244330" y="18716"/>
                </a:lnTo>
                <a:lnTo>
                  <a:pt x="244943" y="19227"/>
                </a:lnTo>
                <a:lnTo>
                  <a:pt x="244943" y="18920"/>
                </a:lnTo>
                <a:lnTo>
                  <a:pt x="245250" y="18716"/>
                </a:lnTo>
                <a:lnTo>
                  <a:pt x="247807" y="19125"/>
                </a:lnTo>
                <a:lnTo>
                  <a:pt x="247398" y="18716"/>
                </a:lnTo>
                <a:lnTo>
                  <a:pt x="247909" y="18102"/>
                </a:lnTo>
                <a:lnTo>
                  <a:pt x="247807" y="18000"/>
                </a:lnTo>
                <a:lnTo>
                  <a:pt x="247909" y="17898"/>
                </a:lnTo>
                <a:lnTo>
                  <a:pt x="248011" y="17898"/>
                </a:lnTo>
                <a:lnTo>
                  <a:pt x="247807" y="17693"/>
                </a:lnTo>
                <a:lnTo>
                  <a:pt x="248011" y="17795"/>
                </a:lnTo>
                <a:lnTo>
                  <a:pt x="248011" y="17489"/>
                </a:lnTo>
                <a:lnTo>
                  <a:pt x="249545" y="16773"/>
                </a:lnTo>
                <a:lnTo>
                  <a:pt x="249136" y="16568"/>
                </a:lnTo>
                <a:lnTo>
                  <a:pt x="251182" y="16977"/>
                </a:lnTo>
                <a:lnTo>
                  <a:pt x="251080" y="16670"/>
                </a:lnTo>
                <a:lnTo>
                  <a:pt x="249443" y="15852"/>
                </a:lnTo>
                <a:lnTo>
                  <a:pt x="249443" y="15852"/>
                </a:lnTo>
                <a:lnTo>
                  <a:pt x="249545" y="15955"/>
                </a:lnTo>
                <a:lnTo>
                  <a:pt x="249545" y="15955"/>
                </a:lnTo>
                <a:lnTo>
                  <a:pt x="249136" y="15750"/>
                </a:lnTo>
                <a:lnTo>
                  <a:pt x="249239" y="15750"/>
                </a:lnTo>
                <a:lnTo>
                  <a:pt x="248011" y="15034"/>
                </a:lnTo>
                <a:lnTo>
                  <a:pt x="248114" y="15239"/>
                </a:lnTo>
                <a:lnTo>
                  <a:pt x="245045" y="14830"/>
                </a:lnTo>
                <a:lnTo>
                  <a:pt x="246682" y="14625"/>
                </a:lnTo>
                <a:lnTo>
                  <a:pt x="245761" y="14420"/>
                </a:lnTo>
                <a:lnTo>
                  <a:pt x="248318" y="14420"/>
                </a:lnTo>
                <a:lnTo>
                  <a:pt x="237375" y="10125"/>
                </a:lnTo>
                <a:lnTo>
                  <a:pt x="237477" y="10227"/>
                </a:lnTo>
                <a:lnTo>
                  <a:pt x="235330" y="10023"/>
                </a:lnTo>
                <a:lnTo>
                  <a:pt x="236864" y="11148"/>
                </a:lnTo>
                <a:lnTo>
                  <a:pt x="236864" y="11148"/>
                </a:lnTo>
                <a:lnTo>
                  <a:pt x="234000" y="10330"/>
                </a:lnTo>
                <a:lnTo>
                  <a:pt x="233795" y="10432"/>
                </a:lnTo>
                <a:lnTo>
                  <a:pt x="230523" y="10432"/>
                </a:lnTo>
                <a:lnTo>
                  <a:pt x="231136" y="11352"/>
                </a:lnTo>
                <a:lnTo>
                  <a:pt x="231136" y="11352"/>
                </a:lnTo>
                <a:lnTo>
                  <a:pt x="222034" y="9205"/>
                </a:lnTo>
                <a:lnTo>
                  <a:pt x="222239" y="9205"/>
                </a:lnTo>
                <a:lnTo>
                  <a:pt x="219375" y="8591"/>
                </a:lnTo>
                <a:lnTo>
                  <a:pt x="219886" y="8489"/>
                </a:lnTo>
                <a:lnTo>
                  <a:pt x="217636" y="8080"/>
                </a:lnTo>
                <a:lnTo>
                  <a:pt x="217330" y="8591"/>
                </a:lnTo>
                <a:lnTo>
                  <a:pt x="216614" y="8489"/>
                </a:lnTo>
                <a:lnTo>
                  <a:pt x="217023" y="8489"/>
                </a:lnTo>
                <a:lnTo>
                  <a:pt x="216716" y="8182"/>
                </a:lnTo>
                <a:lnTo>
                  <a:pt x="215693" y="8182"/>
                </a:lnTo>
                <a:lnTo>
                  <a:pt x="216920" y="8080"/>
                </a:lnTo>
                <a:lnTo>
                  <a:pt x="212727" y="7670"/>
                </a:lnTo>
                <a:lnTo>
                  <a:pt x="213341" y="7875"/>
                </a:lnTo>
                <a:lnTo>
                  <a:pt x="212420" y="8080"/>
                </a:lnTo>
                <a:lnTo>
                  <a:pt x="213239" y="8182"/>
                </a:lnTo>
                <a:lnTo>
                  <a:pt x="213034" y="8284"/>
                </a:lnTo>
                <a:lnTo>
                  <a:pt x="212932" y="8386"/>
                </a:lnTo>
                <a:lnTo>
                  <a:pt x="213852" y="8795"/>
                </a:lnTo>
                <a:lnTo>
                  <a:pt x="212830" y="8795"/>
                </a:lnTo>
                <a:lnTo>
                  <a:pt x="213034" y="9000"/>
                </a:lnTo>
                <a:lnTo>
                  <a:pt x="212830" y="9000"/>
                </a:lnTo>
                <a:lnTo>
                  <a:pt x="213034" y="9102"/>
                </a:lnTo>
                <a:lnTo>
                  <a:pt x="210886" y="8693"/>
                </a:lnTo>
                <a:lnTo>
                  <a:pt x="210580" y="8898"/>
                </a:lnTo>
                <a:lnTo>
                  <a:pt x="208739" y="8591"/>
                </a:lnTo>
                <a:lnTo>
                  <a:pt x="209045" y="9000"/>
                </a:lnTo>
                <a:lnTo>
                  <a:pt x="209045" y="9409"/>
                </a:lnTo>
                <a:lnTo>
                  <a:pt x="208534" y="9307"/>
                </a:lnTo>
                <a:lnTo>
                  <a:pt x="206591" y="8693"/>
                </a:lnTo>
                <a:lnTo>
                  <a:pt x="206898" y="8591"/>
                </a:lnTo>
                <a:lnTo>
                  <a:pt x="205057" y="8080"/>
                </a:lnTo>
                <a:lnTo>
                  <a:pt x="206386" y="8284"/>
                </a:lnTo>
                <a:lnTo>
                  <a:pt x="205364" y="7977"/>
                </a:lnTo>
                <a:lnTo>
                  <a:pt x="205773" y="7773"/>
                </a:lnTo>
                <a:lnTo>
                  <a:pt x="201068" y="7057"/>
                </a:lnTo>
                <a:lnTo>
                  <a:pt x="201682" y="7364"/>
                </a:lnTo>
                <a:lnTo>
                  <a:pt x="201170" y="7568"/>
                </a:lnTo>
                <a:lnTo>
                  <a:pt x="201477" y="7670"/>
                </a:lnTo>
                <a:lnTo>
                  <a:pt x="198205" y="7159"/>
                </a:lnTo>
                <a:lnTo>
                  <a:pt x="195034" y="7159"/>
                </a:lnTo>
                <a:lnTo>
                  <a:pt x="195443" y="7261"/>
                </a:lnTo>
                <a:lnTo>
                  <a:pt x="195545" y="7568"/>
                </a:lnTo>
                <a:lnTo>
                  <a:pt x="195955" y="7875"/>
                </a:lnTo>
                <a:lnTo>
                  <a:pt x="195545" y="7670"/>
                </a:lnTo>
                <a:lnTo>
                  <a:pt x="195545" y="7568"/>
                </a:lnTo>
                <a:lnTo>
                  <a:pt x="194830" y="7159"/>
                </a:lnTo>
                <a:lnTo>
                  <a:pt x="194830" y="6955"/>
                </a:lnTo>
                <a:lnTo>
                  <a:pt x="194216" y="6750"/>
                </a:lnTo>
                <a:lnTo>
                  <a:pt x="194011" y="6955"/>
                </a:lnTo>
                <a:lnTo>
                  <a:pt x="193193" y="6750"/>
                </a:lnTo>
                <a:lnTo>
                  <a:pt x="193295" y="6750"/>
                </a:lnTo>
                <a:lnTo>
                  <a:pt x="192989" y="6648"/>
                </a:lnTo>
                <a:lnTo>
                  <a:pt x="193091" y="6750"/>
                </a:lnTo>
                <a:lnTo>
                  <a:pt x="192375" y="6955"/>
                </a:lnTo>
                <a:lnTo>
                  <a:pt x="193193" y="6955"/>
                </a:lnTo>
                <a:lnTo>
                  <a:pt x="190432" y="7773"/>
                </a:lnTo>
                <a:lnTo>
                  <a:pt x="191966" y="6648"/>
                </a:lnTo>
                <a:lnTo>
                  <a:pt x="191966" y="6443"/>
                </a:lnTo>
                <a:lnTo>
                  <a:pt x="193193" y="5830"/>
                </a:lnTo>
                <a:lnTo>
                  <a:pt x="192068" y="5216"/>
                </a:lnTo>
                <a:lnTo>
                  <a:pt x="192068" y="5216"/>
                </a:lnTo>
                <a:lnTo>
                  <a:pt x="192989" y="5523"/>
                </a:lnTo>
                <a:lnTo>
                  <a:pt x="191966" y="4909"/>
                </a:lnTo>
                <a:lnTo>
                  <a:pt x="191966" y="5114"/>
                </a:lnTo>
                <a:lnTo>
                  <a:pt x="188489" y="4602"/>
                </a:lnTo>
                <a:lnTo>
                  <a:pt x="188489" y="4602"/>
                </a:lnTo>
                <a:lnTo>
                  <a:pt x="188591" y="4705"/>
                </a:lnTo>
                <a:lnTo>
                  <a:pt x="187670" y="4705"/>
                </a:lnTo>
                <a:lnTo>
                  <a:pt x="187977" y="4398"/>
                </a:lnTo>
                <a:lnTo>
                  <a:pt x="185830" y="4295"/>
                </a:lnTo>
                <a:lnTo>
                  <a:pt x="186648" y="4091"/>
                </a:lnTo>
                <a:lnTo>
                  <a:pt x="185114" y="3784"/>
                </a:lnTo>
                <a:close/>
                <a:moveTo>
                  <a:pt x="252818" y="91125"/>
                </a:moveTo>
                <a:lnTo>
                  <a:pt x="252307" y="92455"/>
                </a:lnTo>
                <a:lnTo>
                  <a:pt x="252205" y="92352"/>
                </a:lnTo>
                <a:lnTo>
                  <a:pt x="252000" y="92966"/>
                </a:lnTo>
                <a:lnTo>
                  <a:pt x="252102" y="93170"/>
                </a:lnTo>
                <a:lnTo>
                  <a:pt x="250364" y="97875"/>
                </a:lnTo>
                <a:lnTo>
                  <a:pt x="249341" y="98080"/>
                </a:lnTo>
                <a:lnTo>
                  <a:pt x="246375" y="95727"/>
                </a:lnTo>
                <a:lnTo>
                  <a:pt x="246170" y="95011"/>
                </a:lnTo>
                <a:lnTo>
                  <a:pt x="246886" y="93580"/>
                </a:lnTo>
                <a:lnTo>
                  <a:pt x="247091" y="93682"/>
                </a:lnTo>
                <a:lnTo>
                  <a:pt x="247705" y="92761"/>
                </a:lnTo>
                <a:lnTo>
                  <a:pt x="247193" y="92455"/>
                </a:lnTo>
                <a:lnTo>
                  <a:pt x="247091" y="92864"/>
                </a:lnTo>
                <a:lnTo>
                  <a:pt x="246784" y="92352"/>
                </a:lnTo>
                <a:lnTo>
                  <a:pt x="246886" y="92148"/>
                </a:lnTo>
                <a:lnTo>
                  <a:pt x="246886" y="92148"/>
                </a:lnTo>
                <a:lnTo>
                  <a:pt x="246170" y="92557"/>
                </a:lnTo>
                <a:lnTo>
                  <a:pt x="244227" y="91841"/>
                </a:lnTo>
                <a:lnTo>
                  <a:pt x="244023" y="91841"/>
                </a:lnTo>
                <a:lnTo>
                  <a:pt x="243716" y="91534"/>
                </a:lnTo>
                <a:lnTo>
                  <a:pt x="243307" y="91534"/>
                </a:lnTo>
                <a:lnTo>
                  <a:pt x="243818" y="91841"/>
                </a:lnTo>
                <a:lnTo>
                  <a:pt x="243920" y="92455"/>
                </a:lnTo>
                <a:lnTo>
                  <a:pt x="243614" y="92659"/>
                </a:lnTo>
                <a:lnTo>
                  <a:pt x="242591" y="92455"/>
                </a:lnTo>
                <a:lnTo>
                  <a:pt x="242182" y="92966"/>
                </a:lnTo>
                <a:lnTo>
                  <a:pt x="241977" y="92864"/>
                </a:lnTo>
                <a:lnTo>
                  <a:pt x="241977" y="93068"/>
                </a:lnTo>
                <a:lnTo>
                  <a:pt x="241773" y="93068"/>
                </a:lnTo>
                <a:lnTo>
                  <a:pt x="241466" y="93375"/>
                </a:lnTo>
                <a:lnTo>
                  <a:pt x="241466" y="93784"/>
                </a:lnTo>
                <a:lnTo>
                  <a:pt x="241159" y="93989"/>
                </a:lnTo>
                <a:lnTo>
                  <a:pt x="240852" y="95011"/>
                </a:lnTo>
                <a:lnTo>
                  <a:pt x="240955" y="95318"/>
                </a:lnTo>
                <a:lnTo>
                  <a:pt x="240750" y="95625"/>
                </a:lnTo>
                <a:lnTo>
                  <a:pt x="239420" y="95727"/>
                </a:lnTo>
                <a:lnTo>
                  <a:pt x="239318" y="95727"/>
                </a:lnTo>
                <a:lnTo>
                  <a:pt x="239318" y="95011"/>
                </a:lnTo>
                <a:lnTo>
                  <a:pt x="238500" y="94193"/>
                </a:lnTo>
                <a:lnTo>
                  <a:pt x="238295" y="94500"/>
                </a:lnTo>
                <a:lnTo>
                  <a:pt x="237784" y="94602"/>
                </a:lnTo>
                <a:lnTo>
                  <a:pt x="237375" y="95114"/>
                </a:lnTo>
                <a:lnTo>
                  <a:pt x="237273" y="95011"/>
                </a:lnTo>
                <a:lnTo>
                  <a:pt x="237273" y="94705"/>
                </a:lnTo>
                <a:lnTo>
                  <a:pt x="236557" y="95932"/>
                </a:lnTo>
                <a:lnTo>
                  <a:pt x="236250" y="95727"/>
                </a:lnTo>
                <a:lnTo>
                  <a:pt x="235943" y="96443"/>
                </a:lnTo>
                <a:lnTo>
                  <a:pt x="236148" y="96341"/>
                </a:lnTo>
                <a:lnTo>
                  <a:pt x="236045" y="96545"/>
                </a:lnTo>
                <a:lnTo>
                  <a:pt x="235841" y="96648"/>
                </a:lnTo>
                <a:lnTo>
                  <a:pt x="236148" y="96955"/>
                </a:lnTo>
                <a:lnTo>
                  <a:pt x="235023" y="97057"/>
                </a:lnTo>
                <a:lnTo>
                  <a:pt x="235125" y="97670"/>
                </a:lnTo>
                <a:lnTo>
                  <a:pt x="234818" y="98080"/>
                </a:lnTo>
                <a:lnTo>
                  <a:pt x="234614" y="97364"/>
                </a:lnTo>
                <a:lnTo>
                  <a:pt x="234307" y="97159"/>
                </a:lnTo>
                <a:lnTo>
                  <a:pt x="233795" y="97568"/>
                </a:lnTo>
                <a:lnTo>
                  <a:pt x="233489" y="98795"/>
                </a:lnTo>
                <a:lnTo>
                  <a:pt x="225511" y="103193"/>
                </a:lnTo>
                <a:lnTo>
                  <a:pt x="225614" y="102477"/>
                </a:lnTo>
                <a:lnTo>
                  <a:pt x="224591" y="105034"/>
                </a:lnTo>
                <a:lnTo>
                  <a:pt x="224795" y="106466"/>
                </a:lnTo>
                <a:lnTo>
                  <a:pt x="224386" y="106977"/>
                </a:lnTo>
                <a:lnTo>
                  <a:pt x="224386" y="107386"/>
                </a:lnTo>
                <a:lnTo>
                  <a:pt x="224080" y="106875"/>
                </a:lnTo>
                <a:lnTo>
                  <a:pt x="223977" y="106977"/>
                </a:lnTo>
                <a:lnTo>
                  <a:pt x="223875" y="106977"/>
                </a:lnTo>
                <a:lnTo>
                  <a:pt x="224284" y="113318"/>
                </a:lnTo>
                <a:lnTo>
                  <a:pt x="222955" y="115261"/>
                </a:lnTo>
                <a:lnTo>
                  <a:pt x="223159" y="115364"/>
                </a:lnTo>
                <a:lnTo>
                  <a:pt x="223568" y="115773"/>
                </a:lnTo>
                <a:lnTo>
                  <a:pt x="228989" y="114852"/>
                </a:lnTo>
                <a:lnTo>
                  <a:pt x="229193" y="114955"/>
                </a:lnTo>
                <a:lnTo>
                  <a:pt x="237068" y="112500"/>
                </a:lnTo>
                <a:lnTo>
                  <a:pt x="239932" y="113216"/>
                </a:lnTo>
                <a:lnTo>
                  <a:pt x="240136" y="113523"/>
                </a:lnTo>
                <a:lnTo>
                  <a:pt x="240034" y="113727"/>
                </a:lnTo>
                <a:lnTo>
                  <a:pt x="240341" y="115364"/>
                </a:lnTo>
                <a:lnTo>
                  <a:pt x="240034" y="115568"/>
                </a:lnTo>
                <a:lnTo>
                  <a:pt x="240341" y="115977"/>
                </a:lnTo>
                <a:lnTo>
                  <a:pt x="240648" y="115977"/>
                </a:lnTo>
                <a:lnTo>
                  <a:pt x="240648" y="115670"/>
                </a:lnTo>
                <a:lnTo>
                  <a:pt x="243205" y="113523"/>
                </a:lnTo>
                <a:lnTo>
                  <a:pt x="241261" y="116284"/>
                </a:lnTo>
                <a:lnTo>
                  <a:pt x="242795" y="115159"/>
                </a:lnTo>
                <a:lnTo>
                  <a:pt x="242795" y="115977"/>
                </a:lnTo>
                <a:lnTo>
                  <a:pt x="242182" y="116693"/>
                </a:lnTo>
                <a:lnTo>
                  <a:pt x="242182" y="116693"/>
                </a:lnTo>
                <a:lnTo>
                  <a:pt x="242898" y="116489"/>
                </a:lnTo>
                <a:lnTo>
                  <a:pt x="243000" y="116591"/>
                </a:lnTo>
                <a:lnTo>
                  <a:pt x="243102" y="116591"/>
                </a:lnTo>
                <a:lnTo>
                  <a:pt x="243102" y="116693"/>
                </a:lnTo>
                <a:lnTo>
                  <a:pt x="243000" y="116591"/>
                </a:lnTo>
                <a:lnTo>
                  <a:pt x="242898" y="116591"/>
                </a:lnTo>
                <a:lnTo>
                  <a:pt x="243000" y="119148"/>
                </a:lnTo>
                <a:lnTo>
                  <a:pt x="244739" y="119864"/>
                </a:lnTo>
                <a:lnTo>
                  <a:pt x="246273" y="119352"/>
                </a:lnTo>
                <a:lnTo>
                  <a:pt x="246170" y="119352"/>
                </a:lnTo>
                <a:lnTo>
                  <a:pt x="246784" y="119148"/>
                </a:lnTo>
                <a:lnTo>
                  <a:pt x="246784" y="119148"/>
                </a:lnTo>
                <a:lnTo>
                  <a:pt x="246273" y="119557"/>
                </a:lnTo>
                <a:lnTo>
                  <a:pt x="246989" y="119557"/>
                </a:lnTo>
                <a:lnTo>
                  <a:pt x="246784" y="119761"/>
                </a:lnTo>
                <a:lnTo>
                  <a:pt x="247193" y="120375"/>
                </a:lnTo>
                <a:lnTo>
                  <a:pt x="247500" y="120068"/>
                </a:lnTo>
                <a:lnTo>
                  <a:pt x="247295" y="120068"/>
                </a:lnTo>
                <a:lnTo>
                  <a:pt x="254148" y="115057"/>
                </a:lnTo>
                <a:lnTo>
                  <a:pt x="254045" y="114955"/>
                </a:lnTo>
                <a:lnTo>
                  <a:pt x="258648" y="109432"/>
                </a:lnTo>
                <a:lnTo>
                  <a:pt x="259261" y="106773"/>
                </a:lnTo>
                <a:lnTo>
                  <a:pt x="258648" y="104932"/>
                </a:lnTo>
                <a:lnTo>
                  <a:pt x="258034" y="104420"/>
                </a:lnTo>
                <a:lnTo>
                  <a:pt x="257932" y="103193"/>
                </a:lnTo>
                <a:lnTo>
                  <a:pt x="257318" y="103193"/>
                </a:lnTo>
                <a:lnTo>
                  <a:pt x="257318" y="103091"/>
                </a:lnTo>
                <a:lnTo>
                  <a:pt x="257114" y="103091"/>
                </a:lnTo>
                <a:lnTo>
                  <a:pt x="256909" y="101148"/>
                </a:lnTo>
                <a:lnTo>
                  <a:pt x="254966" y="99614"/>
                </a:lnTo>
                <a:lnTo>
                  <a:pt x="254761" y="95318"/>
                </a:lnTo>
                <a:lnTo>
                  <a:pt x="254250" y="94807"/>
                </a:lnTo>
                <a:lnTo>
                  <a:pt x="253739" y="94909"/>
                </a:lnTo>
                <a:lnTo>
                  <a:pt x="252920" y="91227"/>
                </a:lnTo>
                <a:lnTo>
                  <a:pt x="252818" y="91125"/>
                </a:lnTo>
                <a:close/>
                <a:moveTo>
                  <a:pt x="272352" y="115466"/>
                </a:moveTo>
                <a:lnTo>
                  <a:pt x="272352" y="116591"/>
                </a:lnTo>
                <a:lnTo>
                  <a:pt x="272659" y="116386"/>
                </a:lnTo>
                <a:lnTo>
                  <a:pt x="272352" y="116693"/>
                </a:lnTo>
                <a:lnTo>
                  <a:pt x="272352" y="117511"/>
                </a:lnTo>
                <a:lnTo>
                  <a:pt x="272557" y="117000"/>
                </a:lnTo>
                <a:lnTo>
                  <a:pt x="272557" y="117307"/>
                </a:lnTo>
                <a:lnTo>
                  <a:pt x="272659" y="117205"/>
                </a:lnTo>
                <a:lnTo>
                  <a:pt x="272455" y="117716"/>
                </a:lnTo>
                <a:lnTo>
                  <a:pt x="272352" y="117614"/>
                </a:lnTo>
                <a:lnTo>
                  <a:pt x="272352" y="118125"/>
                </a:lnTo>
                <a:lnTo>
                  <a:pt x="272659" y="118227"/>
                </a:lnTo>
                <a:lnTo>
                  <a:pt x="272352" y="118330"/>
                </a:lnTo>
                <a:lnTo>
                  <a:pt x="272352" y="118227"/>
                </a:lnTo>
                <a:lnTo>
                  <a:pt x="270920" y="120170"/>
                </a:lnTo>
                <a:lnTo>
                  <a:pt x="270205" y="120477"/>
                </a:lnTo>
                <a:lnTo>
                  <a:pt x="270716" y="121398"/>
                </a:lnTo>
                <a:lnTo>
                  <a:pt x="269386" y="122523"/>
                </a:lnTo>
                <a:lnTo>
                  <a:pt x="269591" y="122420"/>
                </a:lnTo>
                <a:lnTo>
                  <a:pt x="269489" y="122625"/>
                </a:lnTo>
                <a:lnTo>
                  <a:pt x="270102" y="122625"/>
                </a:lnTo>
                <a:lnTo>
                  <a:pt x="275216" y="118739"/>
                </a:lnTo>
                <a:lnTo>
                  <a:pt x="274091" y="119148"/>
                </a:lnTo>
                <a:lnTo>
                  <a:pt x="273273" y="118739"/>
                </a:lnTo>
                <a:lnTo>
                  <a:pt x="273580" y="117818"/>
                </a:lnTo>
                <a:lnTo>
                  <a:pt x="273477" y="117818"/>
                </a:lnTo>
                <a:lnTo>
                  <a:pt x="273477" y="117614"/>
                </a:lnTo>
                <a:lnTo>
                  <a:pt x="273170" y="118330"/>
                </a:lnTo>
                <a:lnTo>
                  <a:pt x="272659" y="117920"/>
                </a:lnTo>
                <a:lnTo>
                  <a:pt x="273273" y="116284"/>
                </a:lnTo>
                <a:lnTo>
                  <a:pt x="273068" y="116386"/>
                </a:lnTo>
                <a:lnTo>
                  <a:pt x="272761" y="115875"/>
                </a:lnTo>
                <a:lnTo>
                  <a:pt x="272557" y="115977"/>
                </a:lnTo>
                <a:lnTo>
                  <a:pt x="272557" y="115977"/>
                </a:lnTo>
                <a:lnTo>
                  <a:pt x="272659" y="115466"/>
                </a:lnTo>
                <a:close/>
                <a:moveTo>
                  <a:pt x="246959" y="123166"/>
                </a:moveTo>
                <a:lnTo>
                  <a:pt x="246901" y="123224"/>
                </a:lnTo>
                <a:lnTo>
                  <a:pt x="246901" y="123224"/>
                </a:lnTo>
                <a:lnTo>
                  <a:pt x="246959" y="123166"/>
                </a:lnTo>
                <a:close/>
                <a:moveTo>
                  <a:pt x="246901" y="123224"/>
                </a:moveTo>
                <a:lnTo>
                  <a:pt x="246886" y="123239"/>
                </a:lnTo>
                <a:lnTo>
                  <a:pt x="246784" y="123443"/>
                </a:lnTo>
                <a:lnTo>
                  <a:pt x="246784" y="123443"/>
                </a:lnTo>
                <a:lnTo>
                  <a:pt x="246901" y="123224"/>
                </a:lnTo>
                <a:close/>
                <a:moveTo>
                  <a:pt x="244841" y="121807"/>
                </a:moveTo>
                <a:lnTo>
                  <a:pt x="244330" y="123341"/>
                </a:lnTo>
                <a:lnTo>
                  <a:pt x="244432" y="123341"/>
                </a:lnTo>
                <a:lnTo>
                  <a:pt x="244330" y="123648"/>
                </a:lnTo>
                <a:lnTo>
                  <a:pt x="244227" y="123443"/>
                </a:lnTo>
                <a:lnTo>
                  <a:pt x="244330" y="124466"/>
                </a:lnTo>
                <a:lnTo>
                  <a:pt x="244023" y="124670"/>
                </a:lnTo>
                <a:lnTo>
                  <a:pt x="244739" y="124670"/>
                </a:lnTo>
                <a:lnTo>
                  <a:pt x="245659" y="123955"/>
                </a:lnTo>
                <a:lnTo>
                  <a:pt x="245557" y="124159"/>
                </a:lnTo>
                <a:lnTo>
                  <a:pt x="245557" y="124159"/>
                </a:lnTo>
                <a:lnTo>
                  <a:pt x="245966" y="124057"/>
                </a:lnTo>
                <a:lnTo>
                  <a:pt x="245761" y="124364"/>
                </a:lnTo>
                <a:lnTo>
                  <a:pt x="246901" y="123224"/>
                </a:lnTo>
                <a:lnTo>
                  <a:pt x="247602" y="121909"/>
                </a:lnTo>
                <a:lnTo>
                  <a:pt x="246375" y="122318"/>
                </a:lnTo>
                <a:lnTo>
                  <a:pt x="244841" y="121807"/>
                </a:lnTo>
                <a:close/>
                <a:moveTo>
                  <a:pt x="265623" y="124957"/>
                </a:moveTo>
                <a:lnTo>
                  <a:pt x="265500" y="124977"/>
                </a:lnTo>
                <a:lnTo>
                  <a:pt x="265705" y="124977"/>
                </a:lnTo>
                <a:lnTo>
                  <a:pt x="265623" y="124957"/>
                </a:lnTo>
                <a:close/>
                <a:moveTo>
                  <a:pt x="268568" y="121705"/>
                </a:moveTo>
                <a:lnTo>
                  <a:pt x="265091" y="124057"/>
                </a:lnTo>
                <a:lnTo>
                  <a:pt x="265193" y="123852"/>
                </a:lnTo>
                <a:lnTo>
                  <a:pt x="265193" y="123852"/>
                </a:lnTo>
                <a:lnTo>
                  <a:pt x="264784" y="124159"/>
                </a:lnTo>
                <a:lnTo>
                  <a:pt x="264580" y="124261"/>
                </a:lnTo>
                <a:lnTo>
                  <a:pt x="264375" y="124261"/>
                </a:lnTo>
                <a:lnTo>
                  <a:pt x="264375" y="124364"/>
                </a:lnTo>
                <a:lnTo>
                  <a:pt x="260489" y="126102"/>
                </a:lnTo>
                <a:lnTo>
                  <a:pt x="260489" y="126102"/>
                </a:lnTo>
                <a:lnTo>
                  <a:pt x="260591" y="126000"/>
                </a:lnTo>
                <a:lnTo>
                  <a:pt x="259466" y="126818"/>
                </a:lnTo>
                <a:lnTo>
                  <a:pt x="259670" y="126818"/>
                </a:lnTo>
                <a:lnTo>
                  <a:pt x="259364" y="126920"/>
                </a:lnTo>
                <a:lnTo>
                  <a:pt x="259568" y="126920"/>
                </a:lnTo>
                <a:lnTo>
                  <a:pt x="259063" y="127173"/>
                </a:lnTo>
                <a:lnTo>
                  <a:pt x="259063" y="127173"/>
                </a:lnTo>
                <a:lnTo>
                  <a:pt x="259159" y="127125"/>
                </a:lnTo>
                <a:lnTo>
                  <a:pt x="258955" y="127330"/>
                </a:lnTo>
                <a:lnTo>
                  <a:pt x="259261" y="127227"/>
                </a:lnTo>
                <a:lnTo>
                  <a:pt x="258955" y="127432"/>
                </a:lnTo>
                <a:lnTo>
                  <a:pt x="259670" y="127636"/>
                </a:lnTo>
                <a:lnTo>
                  <a:pt x="259875" y="127841"/>
                </a:lnTo>
                <a:lnTo>
                  <a:pt x="265295" y="124875"/>
                </a:lnTo>
                <a:lnTo>
                  <a:pt x="265623" y="124957"/>
                </a:lnTo>
                <a:lnTo>
                  <a:pt x="265623" y="124957"/>
                </a:lnTo>
                <a:lnTo>
                  <a:pt x="266114" y="124875"/>
                </a:lnTo>
                <a:lnTo>
                  <a:pt x="266011" y="124670"/>
                </a:lnTo>
                <a:lnTo>
                  <a:pt x="265909" y="124670"/>
                </a:lnTo>
                <a:lnTo>
                  <a:pt x="269284" y="122318"/>
                </a:lnTo>
                <a:lnTo>
                  <a:pt x="268875" y="122420"/>
                </a:lnTo>
                <a:lnTo>
                  <a:pt x="268875" y="122420"/>
                </a:lnTo>
                <a:lnTo>
                  <a:pt x="269080" y="122318"/>
                </a:lnTo>
                <a:lnTo>
                  <a:pt x="269284" y="122216"/>
                </a:lnTo>
                <a:lnTo>
                  <a:pt x="269284" y="122216"/>
                </a:lnTo>
                <a:lnTo>
                  <a:pt x="268670" y="122420"/>
                </a:lnTo>
                <a:lnTo>
                  <a:pt x="269080" y="122114"/>
                </a:lnTo>
                <a:lnTo>
                  <a:pt x="268159" y="122420"/>
                </a:lnTo>
                <a:lnTo>
                  <a:pt x="268261" y="122011"/>
                </a:lnTo>
                <a:lnTo>
                  <a:pt x="268568" y="121705"/>
                </a:lnTo>
                <a:close/>
                <a:moveTo>
                  <a:pt x="76909" y="132648"/>
                </a:moveTo>
                <a:lnTo>
                  <a:pt x="77216" y="132852"/>
                </a:lnTo>
                <a:lnTo>
                  <a:pt x="77011" y="132955"/>
                </a:lnTo>
                <a:lnTo>
                  <a:pt x="77216" y="133057"/>
                </a:lnTo>
                <a:lnTo>
                  <a:pt x="76807" y="133261"/>
                </a:lnTo>
                <a:lnTo>
                  <a:pt x="77625" y="133057"/>
                </a:lnTo>
                <a:lnTo>
                  <a:pt x="77830" y="132750"/>
                </a:lnTo>
                <a:lnTo>
                  <a:pt x="76909" y="132648"/>
                </a:lnTo>
                <a:close/>
                <a:moveTo>
                  <a:pt x="78136" y="132545"/>
                </a:moveTo>
                <a:lnTo>
                  <a:pt x="78136" y="133261"/>
                </a:lnTo>
                <a:lnTo>
                  <a:pt x="78648" y="133364"/>
                </a:lnTo>
                <a:lnTo>
                  <a:pt x="78545" y="133159"/>
                </a:lnTo>
                <a:lnTo>
                  <a:pt x="78852" y="133057"/>
                </a:lnTo>
                <a:lnTo>
                  <a:pt x="78955" y="132852"/>
                </a:lnTo>
                <a:lnTo>
                  <a:pt x="79057" y="132750"/>
                </a:lnTo>
                <a:lnTo>
                  <a:pt x="78750" y="132852"/>
                </a:lnTo>
                <a:lnTo>
                  <a:pt x="78443" y="132648"/>
                </a:lnTo>
                <a:lnTo>
                  <a:pt x="78545" y="132648"/>
                </a:lnTo>
                <a:lnTo>
                  <a:pt x="78136" y="132545"/>
                </a:lnTo>
                <a:close/>
                <a:moveTo>
                  <a:pt x="78136" y="133261"/>
                </a:moveTo>
                <a:lnTo>
                  <a:pt x="78136" y="133568"/>
                </a:lnTo>
                <a:lnTo>
                  <a:pt x="78341" y="133364"/>
                </a:lnTo>
                <a:lnTo>
                  <a:pt x="78136" y="133261"/>
                </a:lnTo>
                <a:close/>
                <a:moveTo>
                  <a:pt x="68830" y="133875"/>
                </a:moveTo>
                <a:lnTo>
                  <a:pt x="67970" y="133970"/>
                </a:lnTo>
                <a:lnTo>
                  <a:pt x="67970" y="133970"/>
                </a:lnTo>
                <a:lnTo>
                  <a:pt x="68114" y="133875"/>
                </a:lnTo>
                <a:close/>
                <a:moveTo>
                  <a:pt x="63920" y="8386"/>
                </a:moveTo>
                <a:lnTo>
                  <a:pt x="62795" y="8795"/>
                </a:lnTo>
                <a:lnTo>
                  <a:pt x="63000" y="8795"/>
                </a:lnTo>
                <a:lnTo>
                  <a:pt x="62182" y="9000"/>
                </a:lnTo>
                <a:lnTo>
                  <a:pt x="61568" y="10330"/>
                </a:lnTo>
                <a:lnTo>
                  <a:pt x="62693" y="10534"/>
                </a:lnTo>
                <a:lnTo>
                  <a:pt x="62693" y="10636"/>
                </a:lnTo>
                <a:lnTo>
                  <a:pt x="62386" y="10739"/>
                </a:lnTo>
                <a:lnTo>
                  <a:pt x="62591" y="10636"/>
                </a:lnTo>
                <a:lnTo>
                  <a:pt x="61977" y="10841"/>
                </a:lnTo>
                <a:lnTo>
                  <a:pt x="62080" y="10841"/>
                </a:lnTo>
                <a:lnTo>
                  <a:pt x="61568" y="11148"/>
                </a:lnTo>
                <a:lnTo>
                  <a:pt x="62182" y="11250"/>
                </a:lnTo>
                <a:lnTo>
                  <a:pt x="60136" y="12068"/>
                </a:lnTo>
                <a:lnTo>
                  <a:pt x="59727" y="12784"/>
                </a:lnTo>
                <a:lnTo>
                  <a:pt x="59216" y="12784"/>
                </a:lnTo>
                <a:lnTo>
                  <a:pt x="59216" y="13091"/>
                </a:lnTo>
                <a:lnTo>
                  <a:pt x="59114" y="12682"/>
                </a:lnTo>
                <a:lnTo>
                  <a:pt x="59420" y="12682"/>
                </a:lnTo>
                <a:lnTo>
                  <a:pt x="59727" y="12477"/>
                </a:lnTo>
                <a:lnTo>
                  <a:pt x="59420" y="12477"/>
                </a:lnTo>
                <a:lnTo>
                  <a:pt x="60239" y="11557"/>
                </a:lnTo>
                <a:lnTo>
                  <a:pt x="59523" y="11761"/>
                </a:lnTo>
                <a:lnTo>
                  <a:pt x="59523" y="11761"/>
                </a:lnTo>
                <a:lnTo>
                  <a:pt x="59932" y="11557"/>
                </a:lnTo>
                <a:lnTo>
                  <a:pt x="59523" y="11557"/>
                </a:lnTo>
                <a:lnTo>
                  <a:pt x="59420" y="11352"/>
                </a:lnTo>
                <a:lnTo>
                  <a:pt x="58602" y="11455"/>
                </a:lnTo>
                <a:lnTo>
                  <a:pt x="58500" y="11864"/>
                </a:lnTo>
                <a:lnTo>
                  <a:pt x="59114" y="11966"/>
                </a:lnTo>
                <a:lnTo>
                  <a:pt x="58500" y="12068"/>
                </a:lnTo>
                <a:lnTo>
                  <a:pt x="58295" y="11761"/>
                </a:lnTo>
                <a:lnTo>
                  <a:pt x="58295" y="11966"/>
                </a:lnTo>
                <a:lnTo>
                  <a:pt x="54307" y="11557"/>
                </a:lnTo>
                <a:lnTo>
                  <a:pt x="53795" y="11045"/>
                </a:lnTo>
                <a:lnTo>
                  <a:pt x="51750" y="11557"/>
                </a:lnTo>
                <a:lnTo>
                  <a:pt x="54000" y="11250"/>
                </a:lnTo>
                <a:lnTo>
                  <a:pt x="54000" y="11250"/>
                </a:lnTo>
                <a:lnTo>
                  <a:pt x="52057" y="11966"/>
                </a:lnTo>
                <a:lnTo>
                  <a:pt x="51239" y="13193"/>
                </a:lnTo>
                <a:lnTo>
                  <a:pt x="50932" y="12068"/>
                </a:lnTo>
                <a:lnTo>
                  <a:pt x="50727" y="11966"/>
                </a:lnTo>
                <a:lnTo>
                  <a:pt x="50625" y="11864"/>
                </a:lnTo>
                <a:lnTo>
                  <a:pt x="46943" y="11864"/>
                </a:lnTo>
                <a:lnTo>
                  <a:pt x="48375" y="11455"/>
                </a:lnTo>
                <a:lnTo>
                  <a:pt x="42341" y="10636"/>
                </a:lnTo>
                <a:lnTo>
                  <a:pt x="42852" y="10330"/>
                </a:lnTo>
                <a:lnTo>
                  <a:pt x="43057" y="9920"/>
                </a:lnTo>
                <a:lnTo>
                  <a:pt x="42545" y="10023"/>
                </a:lnTo>
                <a:lnTo>
                  <a:pt x="42750" y="10125"/>
                </a:lnTo>
                <a:lnTo>
                  <a:pt x="41420" y="10636"/>
                </a:lnTo>
                <a:lnTo>
                  <a:pt x="41420" y="9920"/>
                </a:lnTo>
                <a:lnTo>
                  <a:pt x="40909" y="9716"/>
                </a:lnTo>
                <a:lnTo>
                  <a:pt x="40909" y="9716"/>
                </a:lnTo>
                <a:lnTo>
                  <a:pt x="41011" y="9818"/>
                </a:lnTo>
                <a:lnTo>
                  <a:pt x="41114" y="9818"/>
                </a:lnTo>
                <a:lnTo>
                  <a:pt x="39580" y="10330"/>
                </a:lnTo>
                <a:lnTo>
                  <a:pt x="39989" y="10125"/>
                </a:lnTo>
                <a:lnTo>
                  <a:pt x="37841" y="10739"/>
                </a:lnTo>
                <a:lnTo>
                  <a:pt x="38045" y="10534"/>
                </a:lnTo>
                <a:lnTo>
                  <a:pt x="37739" y="10636"/>
                </a:lnTo>
                <a:lnTo>
                  <a:pt x="37841" y="10636"/>
                </a:lnTo>
                <a:lnTo>
                  <a:pt x="36409" y="11045"/>
                </a:lnTo>
                <a:lnTo>
                  <a:pt x="36102" y="11045"/>
                </a:lnTo>
                <a:lnTo>
                  <a:pt x="35898" y="11148"/>
                </a:lnTo>
                <a:lnTo>
                  <a:pt x="35898" y="11045"/>
                </a:lnTo>
                <a:lnTo>
                  <a:pt x="36102" y="11045"/>
                </a:lnTo>
                <a:lnTo>
                  <a:pt x="39682" y="9920"/>
                </a:lnTo>
                <a:lnTo>
                  <a:pt x="37330" y="10330"/>
                </a:lnTo>
                <a:lnTo>
                  <a:pt x="37432" y="10330"/>
                </a:lnTo>
                <a:lnTo>
                  <a:pt x="35795" y="10739"/>
                </a:lnTo>
                <a:lnTo>
                  <a:pt x="36307" y="10534"/>
                </a:lnTo>
                <a:lnTo>
                  <a:pt x="34466" y="10841"/>
                </a:lnTo>
                <a:lnTo>
                  <a:pt x="34670" y="10943"/>
                </a:lnTo>
                <a:lnTo>
                  <a:pt x="34364" y="11045"/>
                </a:lnTo>
                <a:lnTo>
                  <a:pt x="34568" y="11148"/>
                </a:lnTo>
                <a:lnTo>
                  <a:pt x="25466" y="9716"/>
                </a:lnTo>
                <a:lnTo>
                  <a:pt x="25773" y="9614"/>
                </a:lnTo>
                <a:lnTo>
                  <a:pt x="25466" y="9614"/>
                </a:lnTo>
                <a:lnTo>
                  <a:pt x="25466" y="9511"/>
                </a:lnTo>
                <a:lnTo>
                  <a:pt x="25364" y="9511"/>
                </a:lnTo>
                <a:lnTo>
                  <a:pt x="25773" y="9409"/>
                </a:lnTo>
                <a:lnTo>
                  <a:pt x="24239" y="9307"/>
                </a:lnTo>
                <a:lnTo>
                  <a:pt x="24341" y="9205"/>
                </a:lnTo>
                <a:lnTo>
                  <a:pt x="23318" y="9409"/>
                </a:lnTo>
                <a:lnTo>
                  <a:pt x="23318" y="9307"/>
                </a:lnTo>
                <a:lnTo>
                  <a:pt x="24034" y="9102"/>
                </a:lnTo>
                <a:lnTo>
                  <a:pt x="23625" y="9000"/>
                </a:lnTo>
                <a:lnTo>
                  <a:pt x="23727" y="8898"/>
                </a:lnTo>
                <a:lnTo>
                  <a:pt x="23727" y="8898"/>
                </a:lnTo>
                <a:lnTo>
                  <a:pt x="21068" y="9409"/>
                </a:lnTo>
                <a:lnTo>
                  <a:pt x="21068" y="9409"/>
                </a:lnTo>
                <a:lnTo>
                  <a:pt x="21273" y="9307"/>
                </a:lnTo>
                <a:lnTo>
                  <a:pt x="20455" y="9511"/>
                </a:lnTo>
                <a:lnTo>
                  <a:pt x="20761" y="9614"/>
                </a:lnTo>
                <a:lnTo>
                  <a:pt x="20148" y="9818"/>
                </a:lnTo>
                <a:lnTo>
                  <a:pt x="20045" y="9818"/>
                </a:lnTo>
                <a:lnTo>
                  <a:pt x="20455" y="9614"/>
                </a:lnTo>
                <a:lnTo>
                  <a:pt x="18637" y="9901"/>
                </a:lnTo>
                <a:lnTo>
                  <a:pt x="18637" y="9901"/>
                </a:lnTo>
                <a:lnTo>
                  <a:pt x="13295" y="11455"/>
                </a:lnTo>
                <a:lnTo>
                  <a:pt x="13398" y="11455"/>
                </a:lnTo>
                <a:lnTo>
                  <a:pt x="13193" y="11557"/>
                </a:lnTo>
                <a:lnTo>
                  <a:pt x="14011" y="12273"/>
                </a:lnTo>
                <a:lnTo>
                  <a:pt x="13909" y="12682"/>
                </a:lnTo>
                <a:lnTo>
                  <a:pt x="14625" y="12580"/>
                </a:lnTo>
                <a:lnTo>
                  <a:pt x="14625" y="12580"/>
                </a:lnTo>
                <a:lnTo>
                  <a:pt x="14523" y="12682"/>
                </a:lnTo>
                <a:lnTo>
                  <a:pt x="14932" y="12682"/>
                </a:lnTo>
                <a:lnTo>
                  <a:pt x="14523" y="12989"/>
                </a:lnTo>
                <a:lnTo>
                  <a:pt x="15341" y="13091"/>
                </a:lnTo>
                <a:lnTo>
                  <a:pt x="14727" y="13193"/>
                </a:lnTo>
                <a:lnTo>
                  <a:pt x="14523" y="12989"/>
                </a:lnTo>
                <a:lnTo>
                  <a:pt x="14420" y="12886"/>
                </a:lnTo>
                <a:lnTo>
                  <a:pt x="14420" y="12784"/>
                </a:lnTo>
                <a:lnTo>
                  <a:pt x="14114" y="12989"/>
                </a:lnTo>
                <a:lnTo>
                  <a:pt x="14114" y="13295"/>
                </a:lnTo>
                <a:lnTo>
                  <a:pt x="14523" y="13295"/>
                </a:lnTo>
                <a:lnTo>
                  <a:pt x="14420" y="13398"/>
                </a:lnTo>
                <a:lnTo>
                  <a:pt x="12375" y="13398"/>
                </a:lnTo>
                <a:lnTo>
                  <a:pt x="12886" y="13091"/>
                </a:lnTo>
                <a:lnTo>
                  <a:pt x="11250" y="13398"/>
                </a:lnTo>
                <a:lnTo>
                  <a:pt x="11352" y="13398"/>
                </a:lnTo>
                <a:lnTo>
                  <a:pt x="9205" y="13909"/>
                </a:lnTo>
                <a:lnTo>
                  <a:pt x="9818" y="14216"/>
                </a:lnTo>
                <a:lnTo>
                  <a:pt x="9102" y="14318"/>
                </a:lnTo>
                <a:lnTo>
                  <a:pt x="9205" y="14523"/>
                </a:lnTo>
                <a:lnTo>
                  <a:pt x="9102" y="14932"/>
                </a:lnTo>
                <a:lnTo>
                  <a:pt x="11045" y="14932"/>
                </a:lnTo>
                <a:lnTo>
                  <a:pt x="11045" y="15034"/>
                </a:lnTo>
                <a:lnTo>
                  <a:pt x="12580" y="14625"/>
                </a:lnTo>
                <a:lnTo>
                  <a:pt x="12784" y="14830"/>
                </a:lnTo>
                <a:lnTo>
                  <a:pt x="12068" y="15034"/>
                </a:lnTo>
                <a:lnTo>
                  <a:pt x="11659" y="15648"/>
                </a:lnTo>
                <a:lnTo>
                  <a:pt x="10534" y="15852"/>
                </a:lnTo>
                <a:lnTo>
                  <a:pt x="8795" y="16261"/>
                </a:lnTo>
                <a:lnTo>
                  <a:pt x="8489" y="16159"/>
                </a:lnTo>
                <a:lnTo>
                  <a:pt x="7745" y="16624"/>
                </a:lnTo>
                <a:lnTo>
                  <a:pt x="7745" y="16624"/>
                </a:lnTo>
                <a:lnTo>
                  <a:pt x="5727" y="17489"/>
                </a:lnTo>
                <a:lnTo>
                  <a:pt x="5830" y="17489"/>
                </a:lnTo>
                <a:lnTo>
                  <a:pt x="5420" y="17693"/>
                </a:lnTo>
                <a:lnTo>
                  <a:pt x="5625" y="17693"/>
                </a:lnTo>
                <a:lnTo>
                  <a:pt x="5318" y="17898"/>
                </a:lnTo>
                <a:lnTo>
                  <a:pt x="5420" y="17898"/>
                </a:lnTo>
                <a:lnTo>
                  <a:pt x="5318" y="18102"/>
                </a:lnTo>
                <a:lnTo>
                  <a:pt x="5318" y="18102"/>
                </a:lnTo>
                <a:lnTo>
                  <a:pt x="5727" y="17898"/>
                </a:lnTo>
                <a:lnTo>
                  <a:pt x="5625" y="18000"/>
                </a:lnTo>
                <a:lnTo>
                  <a:pt x="5727" y="18000"/>
                </a:lnTo>
                <a:lnTo>
                  <a:pt x="5625" y="18102"/>
                </a:lnTo>
                <a:lnTo>
                  <a:pt x="5830" y="18102"/>
                </a:lnTo>
                <a:lnTo>
                  <a:pt x="5420" y="18205"/>
                </a:lnTo>
                <a:lnTo>
                  <a:pt x="6545" y="18307"/>
                </a:lnTo>
                <a:lnTo>
                  <a:pt x="6239" y="18307"/>
                </a:lnTo>
                <a:lnTo>
                  <a:pt x="6443" y="18409"/>
                </a:lnTo>
                <a:lnTo>
                  <a:pt x="6034" y="18614"/>
                </a:lnTo>
                <a:lnTo>
                  <a:pt x="6034" y="18614"/>
                </a:lnTo>
                <a:lnTo>
                  <a:pt x="6136" y="18409"/>
                </a:lnTo>
                <a:lnTo>
                  <a:pt x="5625" y="18511"/>
                </a:lnTo>
                <a:lnTo>
                  <a:pt x="5625" y="18307"/>
                </a:lnTo>
                <a:lnTo>
                  <a:pt x="4807" y="18614"/>
                </a:lnTo>
                <a:lnTo>
                  <a:pt x="5011" y="18614"/>
                </a:lnTo>
                <a:lnTo>
                  <a:pt x="5011" y="19227"/>
                </a:lnTo>
                <a:lnTo>
                  <a:pt x="7466" y="18511"/>
                </a:lnTo>
                <a:lnTo>
                  <a:pt x="7466" y="18511"/>
                </a:lnTo>
                <a:lnTo>
                  <a:pt x="5727" y="19943"/>
                </a:lnTo>
                <a:lnTo>
                  <a:pt x="5932" y="19943"/>
                </a:lnTo>
                <a:lnTo>
                  <a:pt x="5011" y="20352"/>
                </a:lnTo>
                <a:lnTo>
                  <a:pt x="6750" y="20045"/>
                </a:lnTo>
                <a:lnTo>
                  <a:pt x="7159" y="20352"/>
                </a:lnTo>
                <a:lnTo>
                  <a:pt x="8386" y="20045"/>
                </a:lnTo>
                <a:lnTo>
                  <a:pt x="8386" y="20045"/>
                </a:lnTo>
                <a:lnTo>
                  <a:pt x="7875" y="20352"/>
                </a:lnTo>
                <a:lnTo>
                  <a:pt x="7875" y="20352"/>
                </a:lnTo>
                <a:lnTo>
                  <a:pt x="9511" y="19943"/>
                </a:lnTo>
                <a:lnTo>
                  <a:pt x="8080" y="20761"/>
                </a:lnTo>
                <a:lnTo>
                  <a:pt x="8182" y="20864"/>
                </a:lnTo>
                <a:lnTo>
                  <a:pt x="5523" y="22193"/>
                </a:lnTo>
                <a:lnTo>
                  <a:pt x="5523" y="22091"/>
                </a:lnTo>
                <a:lnTo>
                  <a:pt x="3375" y="22909"/>
                </a:lnTo>
                <a:lnTo>
                  <a:pt x="3375" y="23114"/>
                </a:lnTo>
                <a:lnTo>
                  <a:pt x="3170" y="23011"/>
                </a:lnTo>
                <a:lnTo>
                  <a:pt x="2966" y="23114"/>
                </a:lnTo>
                <a:lnTo>
                  <a:pt x="2966" y="23114"/>
                </a:lnTo>
                <a:lnTo>
                  <a:pt x="3170" y="22909"/>
                </a:lnTo>
                <a:lnTo>
                  <a:pt x="2864" y="23011"/>
                </a:lnTo>
                <a:lnTo>
                  <a:pt x="2864" y="23011"/>
                </a:lnTo>
                <a:lnTo>
                  <a:pt x="2966" y="22909"/>
                </a:lnTo>
                <a:lnTo>
                  <a:pt x="1120" y="23634"/>
                </a:lnTo>
                <a:lnTo>
                  <a:pt x="1120" y="23634"/>
                </a:lnTo>
                <a:lnTo>
                  <a:pt x="1023" y="23830"/>
                </a:lnTo>
                <a:lnTo>
                  <a:pt x="2276" y="23472"/>
                </a:lnTo>
                <a:lnTo>
                  <a:pt x="2276" y="23472"/>
                </a:lnTo>
                <a:lnTo>
                  <a:pt x="3886" y="23114"/>
                </a:lnTo>
                <a:lnTo>
                  <a:pt x="3682" y="23318"/>
                </a:lnTo>
                <a:lnTo>
                  <a:pt x="5069" y="22823"/>
                </a:lnTo>
                <a:lnTo>
                  <a:pt x="5069" y="22823"/>
                </a:lnTo>
                <a:lnTo>
                  <a:pt x="5216" y="22602"/>
                </a:lnTo>
                <a:lnTo>
                  <a:pt x="5932" y="22398"/>
                </a:lnTo>
                <a:lnTo>
                  <a:pt x="5830" y="22398"/>
                </a:lnTo>
                <a:lnTo>
                  <a:pt x="10534" y="20761"/>
                </a:lnTo>
                <a:lnTo>
                  <a:pt x="10432" y="20761"/>
                </a:lnTo>
                <a:lnTo>
                  <a:pt x="11352" y="20352"/>
                </a:lnTo>
                <a:lnTo>
                  <a:pt x="11455" y="19943"/>
                </a:lnTo>
                <a:lnTo>
                  <a:pt x="12580" y="19330"/>
                </a:lnTo>
                <a:lnTo>
                  <a:pt x="12580" y="19432"/>
                </a:lnTo>
                <a:lnTo>
                  <a:pt x="12886" y="19330"/>
                </a:lnTo>
                <a:lnTo>
                  <a:pt x="12886" y="19227"/>
                </a:lnTo>
                <a:lnTo>
                  <a:pt x="17386" y="17693"/>
                </a:lnTo>
                <a:lnTo>
                  <a:pt x="16568" y="18102"/>
                </a:lnTo>
                <a:lnTo>
                  <a:pt x="16875" y="18205"/>
                </a:lnTo>
                <a:lnTo>
                  <a:pt x="16875" y="18307"/>
                </a:lnTo>
                <a:lnTo>
                  <a:pt x="14011" y="19125"/>
                </a:lnTo>
                <a:lnTo>
                  <a:pt x="14318" y="19330"/>
                </a:lnTo>
                <a:lnTo>
                  <a:pt x="13193" y="19841"/>
                </a:lnTo>
                <a:lnTo>
                  <a:pt x="15443" y="19227"/>
                </a:lnTo>
                <a:lnTo>
                  <a:pt x="15443" y="19227"/>
                </a:lnTo>
                <a:lnTo>
                  <a:pt x="15341" y="19330"/>
                </a:lnTo>
                <a:lnTo>
                  <a:pt x="15852" y="19023"/>
                </a:lnTo>
                <a:lnTo>
                  <a:pt x="15852" y="19125"/>
                </a:lnTo>
                <a:lnTo>
                  <a:pt x="17284" y="18614"/>
                </a:lnTo>
                <a:lnTo>
                  <a:pt x="16875" y="18614"/>
                </a:lnTo>
                <a:lnTo>
                  <a:pt x="17284" y="18409"/>
                </a:lnTo>
                <a:lnTo>
                  <a:pt x="17182" y="18409"/>
                </a:lnTo>
                <a:lnTo>
                  <a:pt x="17554" y="18186"/>
                </a:lnTo>
                <a:lnTo>
                  <a:pt x="17554" y="18186"/>
                </a:lnTo>
                <a:lnTo>
                  <a:pt x="18205" y="18000"/>
                </a:lnTo>
                <a:lnTo>
                  <a:pt x="18205" y="18000"/>
                </a:lnTo>
                <a:lnTo>
                  <a:pt x="17795" y="18307"/>
                </a:lnTo>
                <a:lnTo>
                  <a:pt x="19125" y="18102"/>
                </a:lnTo>
                <a:lnTo>
                  <a:pt x="18614" y="18409"/>
                </a:lnTo>
                <a:lnTo>
                  <a:pt x="18818" y="18409"/>
                </a:lnTo>
                <a:lnTo>
                  <a:pt x="18818" y="18511"/>
                </a:lnTo>
                <a:lnTo>
                  <a:pt x="19125" y="18511"/>
                </a:lnTo>
                <a:lnTo>
                  <a:pt x="18818" y="18716"/>
                </a:lnTo>
                <a:lnTo>
                  <a:pt x="19227" y="18716"/>
                </a:lnTo>
                <a:lnTo>
                  <a:pt x="19841" y="18511"/>
                </a:lnTo>
                <a:lnTo>
                  <a:pt x="19432" y="18920"/>
                </a:lnTo>
                <a:lnTo>
                  <a:pt x="19636" y="19125"/>
                </a:lnTo>
                <a:lnTo>
                  <a:pt x="21682" y="19023"/>
                </a:lnTo>
                <a:lnTo>
                  <a:pt x="21682" y="19023"/>
                </a:lnTo>
                <a:lnTo>
                  <a:pt x="21477" y="19227"/>
                </a:lnTo>
                <a:lnTo>
                  <a:pt x="23216" y="19227"/>
                </a:lnTo>
                <a:lnTo>
                  <a:pt x="22295" y="19534"/>
                </a:lnTo>
                <a:lnTo>
                  <a:pt x="22909" y="19943"/>
                </a:lnTo>
                <a:lnTo>
                  <a:pt x="22807" y="19943"/>
                </a:lnTo>
                <a:lnTo>
                  <a:pt x="23216" y="20659"/>
                </a:lnTo>
                <a:lnTo>
                  <a:pt x="23830" y="20659"/>
                </a:lnTo>
                <a:lnTo>
                  <a:pt x="23830" y="20455"/>
                </a:lnTo>
                <a:lnTo>
                  <a:pt x="24034" y="20352"/>
                </a:lnTo>
                <a:lnTo>
                  <a:pt x="23625" y="20148"/>
                </a:lnTo>
                <a:lnTo>
                  <a:pt x="24545" y="20045"/>
                </a:lnTo>
                <a:lnTo>
                  <a:pt x="24443" y="20148"/>
                </a:lnTo>
                <a:lnTo>
                  <a:pt x="24648" y="20148"/>
                </a:lnTo>
                <a:lnTo>
                  <a:pt x="24136" y="20659"/>
                </a:lnTo>
                <a:lnTo>
                  <a:pt x="24545" y="20761"/>
                </a:lnTo>
                <a:lnTo>
                  <a:pt x="25466" y="19636"/>
                </a:lnTo>
                <a:lnTo>
                  <a:pt x="24955" y="20557"/>
                </a:lnTo>
                <a:lnTo>
                  <a:pt x="25159" y="20761"/>
                </a:lnTo>
                <a:lnTo>
                  <a:pt x="25670" y="20557"/>
                </a:lnTo>
                <a:lnTo>
                  <a:pt x="25159" y="20966"/>
                </a:lnTo>
                <a:lnTo>
                  <a:pt x="25568" y="21170"/>
                </a:lnTo>
                <a:lnTo>
                  <a:pt x="24750" y="21784"/>
                </a:lnTo>
                <a:lnTo>
                  <a:pt x="25159" y="21886"/>
                </a:lnTo>
                <a:lnTo>
                  <a:pt x="25159" y="22193"/>
                </a:lnTo>
                <a:lnTo>
                  <a:pt x="25057" y="22295"/>
                </a:lnTo>
                <a:lnTo>
                  <a:pt x="25364" y="22705"/>
                </a:lnTo>
                <a:lnTo>
                  <a:pt x="24648" y="23114"/>
                </a:lnTo>
                <a:lnTo>
                  <a:pt x="24545" y="23420"/>
                </a:lnTo>
                <a:lnTo>
                  <a:pt x="25670" y="22807"/>
                </a:lnTo>
                <a:lnTo>
                  <a:pt x="24750" y="24136"/>
                </a:lnTo>
                <a:lnTo>
                  <a:pt x="26284" y="23011"/>
                </a:lnTo>
                <a:lnTo>
                  <a:pt x="26284" y="23011"/>
                </a:lnTo>
                <a:lnTo>
                  <a:pt x="25568" y="23830"/>
                </a:lnTo>
                <a:lnTo>
                  <a:pt x="25568" y="23830"/>
                </a:lnTo>
                <a:lnTo>
                  <a:pt x="26182" y="23318"/>
                </a:lnTo>
                <a:lnTo>
                  <a:pt x="26182" y="23495"/>
                </a:lnTo>
                <a:lnTo>
                  <a:pt x="26182" y="23495"/>
                </a:lnTo>
                <a:lnTo>
                  <a:pt x="24750" y="24545"/>
                </a:lnTo>
                <a:lnTo>
                  <a:pt x="25159" y="24648"/>
                </a:lnTo>
                <a:lnTo>
                  <a:pt x="24443" y="25364"/>
                </a:lnTo>
                <a:lnTo>
                  <a:pt x="24443" y="25568"/>
                </a:lnTo>
                <a:lnTo>
                  <a:pt x="25261" y="25261"/>
                </a:lnTo>
                <a:lnTo>
                  <a:pt x="25364" y="25159"/>
                </a:lnTo>
                <a:lnTo>
                  <a:pt x="25773" y="25057"/>
                </a:lnTo>
                <a:lnTo>
                  <a:pt x="25364" y="25261"/>
                </a:lnTo>
                <a:lnTo>
                  <a:pt x="25773" y="25568"/>
                </a:lnTo>
                <a:lnTo>
                  <a:pt x="25261" y="25261"/>
                </a:lnTo>
                <a:lnTo>
                  <a:pt x="24955" y="25466"/>
                </a:lnTo>
                <a:lnTo>
                  <a:pt x="25364" y="25977"/>
                </a:lnTo>
                <a:lnTo>
                  <a:pt x="24750" y="26489"/>
                </a:lnTo>
                <a:lnTo>
                  <a:pt x="24750" y="26489"/>
                </a:lnTo>
                <a:lnTo>
                  <a:pt x="25159" y="26284"/>
                </a:lnTo>
                <a:lnTo>
                  <a:pt x="24545" y="26693"/>
                </a:lnTo>
                <a:lnTo>
                  <a:pt x="24443" y="27000"/>
                </a:lnTo>
                <a:lnTo>
                  <a:pt x="26080" y="25977"/>
                </a:lnTo>
                <a:lnTo>
                  <a:pt x="25670" y="26386"/>
                </a:lnTo>
                <a:lnTo>
                  <a:pt x="25773" y="26795"/>
                </a:lnTo>
                <a:lnTo>
                  <a:pt x="25568" y="26489"/>
                </a:lnTo>
                <a:lnTo>
                  <a:pt x="24852" y="26795"/>
                </a:lnTo>
                <a:lnTo>
                  <a:pt x="24955" y="26795"/>
                </a:lnTo>
                <a:lnTo>
                  <a:pt x="24545" y="27307"/>
                </a:lnTo>
                <a:lnTo>
                  <a:pt x="25466" y="27102"/>
                </a:lnTo>
                <a:lnTo>
                  <a:pt x="24341" y="27614"/>
                </a:lnTo>
                <a:lnTo>
                  <a:pt x="25159" y="27818"/>
                </a:lnTo>
                <a:lnTo>
                  <a:pt x="25057" y="27920"/>
                </a:lnTo>
                <a:lnTo>
                  <a:pt x="25159" y="28023"/>
                </a:lnTo>
                <a:lnTo>
                  <a:pt x="24852" y="28125"/>
                </a:lnTo>
                <a:lnTo>
                  <a:pt x="25364" y="28125"/>
                </a:lnTo>
                <a:lnTo>
                  <a:pt x="24852" y="28227"/>
                </a:lnTo>
                <a:lnTo>
                  <a:pt x="25977" y="28227"/>
                </a:lnTo>
                <a:lnTo>
                  <a:pt x="26284" y="27920"/>
                </a:lnTo>
                <a:lnTo>
                  <a:pt x="25773" y="28841"/>
                </a:lnTo>
                <a:lnTo>
                  <a:pt x="26591" y="28636"/>
                </a:lnTo>
                <a:lnTo>
                  <a:pt x="26489" y="29148"/>
                </a:lnTo>
                <a:lnTo>
                  <a:pt x="26182" y="29352"/>
                </a:lnTo>
                <a:lnTo>
                  <a:pt x="26182" y="29352"/>
                </a:lnTo>
                <a:lnTo>
                  <a:pt x="26795" y="29148"/>
                </a:lnTo>
                <a:lnTo>
                  <a:pt x="26489" y="29455"/>
                </a:lnTo>
                <a:lnTo>
                  <a:pt x="26898" y="29455"/>
                </a:lnTo>
                <a:lnTo>
                  <a:pt x="26489" y="29659"/>
                </a:lnTo>
                <a:lnTo>
                  <a:pt x="26489" y="29864"/>
                </a:lnTo>
                <a:lnTo>
                  <a:pt x="26591" y="30068"/>
                </a:lnTo>
                <a:lnTo>
                  <a:pt x="26693" y="30068"/>
                </a:lnTo>
                <a:lnTo>
                  <a:pt x="26386" y="30375"/>
                </a:lnTo>
                <a:lnTo>
                  <a:pt x="26386" y="30682"/>
                </a:lnTo>
                <a:lnTo>
                  <a:pt x="26489" y="30682"/>
                </a:lnTo>
                <a:lnTo>
                  <a:pt x="26386" y="30784"/>
                </a:lnTo>
                <a:lnTo>
                  <a:pt x="26386" y="30682"/>
                </a:lnTo>
                <a:lnTo>
                  <a:pt x="26080" y="31295"/>
                </a:lnTo>
                <a:lnTo>
                  <a:pt x="25670" y="31500"/>
                </a:lnTo>
                <a:lnTo>
                  <a:pt x="25568" y="31602"/>
                </a:lnTo>
                <a:lnTo>
                  <a:pt x="25568" y="31500"/>
                </a:lnTo>
                <a:lnTo>
                  <a:pt x="25670" y="31500"/>
                </a:lnTo>
                <a:lnTo>
                  <a:pt x="26182" y="30886"/>
                </a:lnTo>
                <a:lnTo>
                  <a:pt x="26182" y="30886"/>
                </a:lnTo>
                <a:lnTo>
                  <a:pt x="25466" y="31398"/>
                </a:lnTo>
                <a:lnTo>
                  <a:pt x="25875" y="30989"/>
                </a:lnTo>
                <a:lnTo>
                  <a:pt x="25875" y="31091"/>
                </a:lnTo>
                <a:lnTo>
                  <a:pt x="26182" y="30682"/>
                </a:lnTo>
                <a:lnTo>
                  <a:pt x="24852" y="30477"/>
                </a:lnTo>
                <a:lnTo>
                  <a:pt x="24341" y="31909"/>
                </a:lnTo>
                <a:lnTo>
                  <a:pt x="24545" y="31909"/>
                </a:lnTo>
                <a:lnTo>
                  <a:pt x="24136" y="32420"/>
                </a:lnTo>
                <a:lnTo>
                  <a:pt x="24136" y="32216"/>
                </a:lnTo>
                <a:lnTo>
                  <a:pt x="23932" y="32523"/>
                </a:lnTo>
                <a:lnTo>
                  <a:pt x="24545" y="32727"/>
                </a:lnTo>
                <a:lnTo>
                  <a:pt x="24034" y="32625"/>
                </a:lnTo>
                <a:lnTo>
                  <a:pt x="21989" y="35489"/>
                </a:lnTo>
                <a:lnTo>
                  <a:pt x="22091" y="35489"/>
                </a:lnTo>
                <a:lnTo>
                  <a:pt x="20557" y="38250"/>
                </a:lnTo>
                <a:lnTo>
                  <a:pt x="20557" y="38148"/>
                </a:lnTo>
                <a:lnTo>
                  <a:pt x="20250" y="38659"/>
                </a:lnTo>
                <a:lnTo>
                  <a:pt x="20348" y="40709"/>
                </a:lnTo>
                <a:lnTo>
                  <a:pt x="20348" y="40709"/>
                </a:lnTo>
                <a:lnTo>
                  <a:pt x="20148" y="40909"/>
                </a:lnTo>
                <a:lnTo>
                  <a:pt x="20455" y="41011"/>
                </a:lnTo>
                <a:lnTo>
                  <a:pt x="20761" y="40807"/>
                </a:lnTo>
                <a:lnTo>
                  <a:pt x="21477" y="40807"/>
                </a:lnTo>
                <a:lnTo>
                  <a:pt x="20761" y="40909"/>
                </a:lnTo>
                <a:lnTo>
                  <a:pt x="20761" y="41420"/>
                </a:lnTo>
                <a:lnTo>
                  <a:pt x="20557" y="41114"/>
                </a:lnTo>
                <a:lnTo>
                  <a:pt x="20352" y="41727"/>
                </a:lnTo>
                <a:lnTo>
                  <a:pt x="20557" y="42341"/>
                </a:lnTo>
                <a:lnTo>
                  <a:pt x="20352" y="42648"/>
                </a:lnTo>
                <a:lnTo>
                  <a:pt x="20864" y="43875"/>
                </a:lnTo>
                <a:lnTo>
                  <a:pt x="20761" y="44284"/>
                </a:lnTo>
                <a:lnTo>
                  <a:pt x="21068" y="44591"/>
                </a:lnTo>
                <a:lnTo>
                  <a:pt x="21477" y="44693"/>
                </a:lnTo>
                <a:lnTo>
                  <a:pt x="23011" y="47250"/>
                </a:lnTo>
                <a:lnTo>
                  <a:pt x="22909" y="47455"/>
                </a:lnTo>
                <a:lnTo>
                  <a:pt x="23216" y="49295"/>
                </a:lnTo>
                <a:lnTo>
                  <a:pt x="23932" y="50114"/>
                </a:lnTo>
                <a:lnTo>
                  <a:pt x="23932" y="51341"/>
                </a:lnTo>
                <a:lnTo>
                  <a:pt x="24034" y="51341"/>
                </a:lnTo>
                <a:lnTo>
                  <a:pt x="24034" y="51545"/>
                </a:lnTo>
                <a:lnTo>
                  <a:pt x="23830" y="51341"/>
                </a:lnTo>
                <a:lnTo>
                  <a:pt x="23216" y="51443"/>
                </a:lnTo>
                <a:lnTo>
                  <a:pt x="23830" y="52159"/>
                </a:lnTo>
                <a:lnTo>
                  <a:pt x="24648" y="52364"/>
                </a:lnTo>
                <a:lnTo>
                  <a:pt x="25261" y="54818"/>
                </a:lnTo>
                <a:lnTo>
                  <a:pt x="26795" y="56455"/>
                </a:lnTo>
                <a:lnTo>
                  <a:pt x="26898" y="55432"/>
                </a:lnTo>
                <a:lnTo>
                  <a:pt x="26386" y="55227"/>
                </a:lnTo>
                <a:lnTo>
                  <a:pt x="25773" y="52364"/>
                </a:lnTo>
                <a:lnTo>
                  <a:pt x="25773" y="52670"/>
                </a:lnTo>
                <a:lnTo>
                  <a:pt x="25261" y="50830"/>
                </a:lnTo>
                <a:lnTo>
                  <a:pt x="25057" y="50727"/>
                </a:lnTo>
                <a:lnTo>
                  <a:pt x="24341" y="48068"/>
                </a:lnTo>
                <a:lnTo>
                  <a:pt x="24545" y="47250"/>
                </a:lnTo>
                <a:lnTo>
                  <a:pt x="25159" y="47659"/>
                </a:lnTo>
                <a:lnTo>
                  <a:pt x="25364" y="47557"/>
                </a:lnTo>
                <a:lnTo>
                  <a:pt x="25466" y="47761"/>
                </a:lnTo>
                <a:lnTo>
                  <a:pt x="25875" y="47966"/>
                </a:lnTo>
                <a:lnTo>
                  <a:pt x="26591" y="51034"/>
                </a:lnTo>
                <a:lnTo>
                  <a:pt x="27205" y="51341"/>
                </a:lnTo>
                <a:lnTo>
                  <a:pt x="27000" y="51852"/>
                </a:lnTo>
                <a:lnTo>
                  <a:pt x="28023" y="53080"/>
                </a:lnTo>
                <a:lnTo>
                  <a:pt x="27920" y="52977"/>
                </a:lnTo>
                <a:lnTo>
                  <a:pt x="28125" y="53591"/>
                </a:lnTo>
                <a:lnTo>
                  <a:pt x="27920" y="53795"/>
                </a:lnTo>
                <a:lnTo>
                  <a:pt x="28636" y="54307"/>
                </a:lnTo>
                <a:lnTo>
                  <a:pt x="28432" y="54205"/>
                </a:lnTo>
                <a:lnTo>
                  <a:pt x="29045" y="54920"/>
                </a:lnTo>
                <a:lnTo>
                  <a:pt x="28841" y="54920"/>
                </a:lnTo>
                <a:lnTo>
                  <a:pt x="29761" y="56148"/>
                </a:lnTo>
                <a:lnTo>
                  <a:pt x="30477" y="58091"/>
                </a:lnTo>
                <a:lnTo>
                  <a:pt x="29966" y="59216"/>
                </a:lnTo>
                <a:lnTo>
                  <a:pt x="37534" y="63920"/>
                </a:lnTo>
                <a:lnTo>
                  <a:pt x="39068" y="63307"/>
                </a:lnTo>
                <a:lnTo>
                  <a:pt x="39170" y="63307"/>
                </a:lnTo>
                <a:lnTo>
                  <a:pt x="39784" y="63614"/>
                </a:lnTo>
                <a:lnTo>
                  <a:pt x="39784" y="63614"/>
                </a:lnTo>
                <a:lnTo>
                  <a:pt x="39375" y="63307"/>
                </a:lnTo>
                <a:lnTo>
                  <a:pt x="39375" y="63307"/>
                </a:lnTo>
                <a:lnTo>
                  <a:pt x="44284" y="66375"/>
                </a:lnTo>
                <a:lnTo>
                  <a:pt x="45000" y="66273"/>
                </a:lnTo>
                <a:lnTo>
                  <a:pt x="45409" y="66682"/>
                </a:lnTo>
                <a:lnTo>
                  <a:pt x="45307" y="66989"/>
                </a:lnTo>
                <a:lnTo>
                  <a:pt x="46534" y="68830"/>
                </a:lnTo>
                <a:lnTo>
                  <a:pt x="46534" y="69443"/>
                </a:lnTo>
                <a:lnTo>
                  <a:pt x="47148" y="70159"/>
                </a:lnTo>
                <a:lnTo>
                  <a:pt x="47352" y="69852"/>
                </a:lnTo>
                <a:lnTo>
                  <a:pt x="47045" y="69443"/>
                </a:lnTo>
                <a:lnTo>
                  <a:pt x="47045" y="69443"/>
                </a:lnTo>
                <a:lnTo>
                  <a:pt x="48784" y="71386"/>
                </a:lnTo>
                <a:lnTo>
                  <a:pt x="48784" y="71386"/>
                </a:lnTo>
                <a:lnTo>
                  <a:pt x="48580" y="71080"/>
                </a:lnTo>
                <a:lnTo>
                  <a:pt x="49091" y="71693"/>
                </a:lnTo>
                <a:lnTo>
                  <a:pt x="49705" y="71489"/>
                </a:lnTo>
                <a:lnTo>
                  <a:pt x="50625" y="72205"/>
                </a:lnTo>
                <a:lnTo>
                  <a:pt x="50727" y="71898"/>
                </a:lnTo>
                <a:lnTo>
                  <a:pt x="51136" y="72614"/>
                </a:lnTo>
                <a:lnTo>
                  <a:pt x="51648" y="72307"/>
                </a:lnTo>
                <a:lnTo>
                  <a:pt x="51341" y="71693"/>
                </a:lnTo>
                <a:lnTo>
                  <a:pt x="52670" y="70773"/>
                </a:lnTo>
                <a:lnTo>
                  <a:pt x="53182" y="71489"/>
                </a:lnTo>
                <a:lnTo>
                  <a:pt x="53182" y="71284"/>
                </a:lnTo>
                <a:lnTo>
                  <a:pt x="53386" y="71386"/>
                </a:lnTo>
                <a:lnTo>
                  <a:pt x="53489" y="71284"/>
                </a:lnTo>
                <a:lnTo>
                  <a:pt x="53693" y="71693"/>
                </a:lnTo>
                <a:lnTo>
                  <a:pt x="53386" y="71386"/>
                </a:lnTo>
                <a:lnTo>
                  <a:pt x="53182" y="71795"/>
                </a:lnTo>
                <a:lnTo>
                  <a:pt x="53795" y="75682"/>
                </a:lnTo>
                <a:lnTo>
                  <a:pt x="53898" y="75682"/>
                </a:lnTo>
                <a:lnTo>
                  <a:pt x="53898" y="75989"/>
                </a:lnTo>
                <a:lnTo>
                  <a:pt x="54000" y="75886"/>
                </a:lnTo>
                <a:lnTo>
                  <a:pt x="54205" y="75989"/>
                </a:lnTo>
                <a:lnTo>
                  <a:pt x="53489" y="77216"/>
                </a:lnTo>
                <a:lnTo>
                  <a:pt x="52977" y="77523"/>
                </a:lnTo>
                <a:lnTo>
                  <a:pt x="52773" y="78239"/>
                </a:lnTo>
                <a:lnTo>
                  <a:pt x="52364" y="78341"/>
                </a:lnTo>
                <a:lnTo>
                  <a:pt x="52568" y="78750"/>
                </a:lnTo>
                <a:lnTo>
                  <a:pt x="51648" y="79159"/>
                </a:lnTo>
                <a:lnTo>
                  <a:pt x="51239" y="80693"/>
                </a:lnTo>
                <a:lnTo>
                  <a:pt x="51034" y="80591"/>
                </a:lnTo>
                <a:lnTo>
                  <a:pt x="50727" y="81307"/>
                </a:lnTo>
                <a:lnTo>
                  <a:pt x="50727" y="82227"/>
                </a:lnTo>
                <a:lnTo>
                  <a:pt x="51034" y="82739"/>
                </a:lnTo>
                <a:lnTo>
                  <a:pt x="51545" y="82432"/>
                </a:lnTo>
                <a:lnTo>
                  <a:pt x="51648" y="82125"/>
                </a:lnTo>
                <a:lnTo>
                  <a:pt x="51750" y="82841"/>
                </a:lnTo>
                <a:lnTo>
                  <a:pt x="50318" y="84886"/>
                </a:lnTo>
                <a:lnTo>
                  <a:pt x="50830" y="85909"/>
                </a:lnTo>
                <a:lnTo>
                  <a:pt x="50625" y="86011"/>
                </a:lnTo>
                <a:lnTo>
                  <a:pt x="60852" y="98693"/>
                </a:lnTo>
                <a:lnTo>
                  <a:pt x="61977" y="118125"/>
                </a:lnTo>
                <a:lnTo>
                  <a:pt x="61670" y="118330"/>
                </a:lnTo>
                <a:lnTo>
                  <a:pt x="63102" y="122932"/>
                </a:lnTo>
                <a:lnTo>
                  <a:pt x="64125" y="122625"/>
                </a:lnTo>
                <a:lnTo>
                  <a:pt x="63818" y="123136"/>
                </a:lnTo>
                <a:lnTo>
                  <a:pt x="64125" y="123136"/>
                </a:lnTo>
                <a:lnTo>
                  <a:pt x="64330" y="123648"/>
                </a:lnTo>
                <a:lnTo>
                  <a:pt x="64023" y="123648"/>
                </a:lnTo>
                <a:lnTo>
                  <a:pt x="64227" y="125284"/>
                </a:lnTo>
                <a:lnTo>
                  <a:pt x="64636" y="125489"/>
                </a:lnTo>
                <a:lnTo>
                  <a:pt x="64534" y="126511"/>
                </a:lnTo>
                <a:lnTo>
                  <a:pt x="64943" y="126716"/>
                </a:lnTo>
                <a:lnTo>
                  <a:pt x="64330" y="126716"/>
                </a:lnTo>
                <a:lnTo>
                  <a:pt x="64636" y="127432"/>
                </a:lnTo>
                <a:lnTo>
                  <a:pt x="64534" y="127739"/>
                </a:lnTo>
                <a:lnTo>
                  <a:pt x="64330" y="127023"/>
                </a:lnTo>
                <a:lnTo>
                  <a:pt x="64023" y="127432"/>
                </a:lnTo>
                <a:lnTo>
                  <a:pt x="64023" y="127432"/>
                </a:lnTo>
                <a:lnTo>
                  <a:pt x="64227" y="127023"/>
                </a:lnTo>
                <a:lnTo>
                  <a:pt x="64023" y="126614"/>
                </a:lnTo>
                <a:lnTo>
                  <a:pt x="64023" y="127023"/>
                </a:lnTo>
                <a:lnTo>
                  <a:pt x="63409" y="127125"/>
                </a:lnTo>
                <a:lnTo>
                  <a:pt x="63614" y="127432"/>
                </a:lnTo>
                <a:lnTo>
                  <a:pt x="63205" y="127943"/>
                </a:lnTo>
                <a:lnTo>
                  <a:pt x="63205" y="127943"/>
                </a:lnTo>
                <a:lnTo>
                  <a:pt x="63716" y="127739"/>
                </a:lnTo>
                <a:lnTo>
                  <a:pt x="64227" y="128148"/>
                </a:lnTo>
                <a:lnTo>
                  <a:pt x="64227" y="128045"/>
                </a:lnTo>
                <a:lnTo>
                  <a:pt x="64534" y="128250"/>
                </a:lnTo>
                <a:lnTo>
                  <a:pt x="64534" y="128455"/>
                </a:lnTo>
                <a:lnTo>
                  <a:pt x="64432" y="128659"/>
                </a:lnTo>
                <a:lnTo>
                  <a:pt x="64636" y="129068"/>
                </a:lnTo>
                <a:lnTo>
                  <a:pt x="65148" y="128864"/>
                </a:lnTo>
                <a:lnTo>
                  <a:pt x="65557" y="129477"/>
                </a:lnTo>
                <a:lnTo>
                  <a:pt x="64534" y="129273"/>
                </a:lnTo>
                <a:lnTo>
                  <a:pt x="65148" y="129682"/>
                </a:lnTo>
                <a:lnTo>
                  <a:pt x="65455" y="130705"/>
                </a:lnTo>
                <a:lnTo>
                  <a:pt x="65352" y="130295"/>
                </a:lnTo>
                <a:lnTo>
                  <a:pt x="65455" y="130295"/>
                </a:lnTo>
                <a:lnTo>
                  <a:pt x="65864" y="131216"/>
                </a:lnTo>
                <a:lnTo>
                  <a:pt x="65352" y="131420"/>
                </a:lnTo>
                <a:lnTo>
                  <a:pt x="66068" y="131727"/>
                </a:lnTo>
                <a:lnTo>
                  <a:pt x="65864" y="131727"/>
                </a:lnTo>
                <a:lnTo>
                  <a:pt x="66170" y="132034"/>
                </a:lnTo>
                <a:lnTo>
                  <a:pt x="66273" y="131727"/>
                </a:lnTo>
                <a:lnTo>
                  <a:pt x="66375" y="131932"/>
                </a:lnTo>
                <a:lnTo>
                  <a:pt x="66375" y="132239"/>
                </a:lnTo>
                <a:lnTo>
                  <a:pt x="66170" y="132034"/>
                </a:lnTo>
                <a:lnTo>
                  <a:pt x="65557" y="131625"/>
                </a:lnTo>
                <a:lnTo>
                  <a:pt x="65250" y="131932"/>
                </a:lnTo>
                <a:lnTo>
                  <a:pt x="67193" y="133261"/>
                </a:lnTo>
                <a:lnTo>
                  <a:pt x="67398" y="133159"/>
                </a:lnTo>
                <a:lnTo>
                  <a:pt x="67091" y="132750"/>
                </a:lnTo>
                <a:lnTo>
                  <a:pt x="67705" y="133057"/>
                </a:lnTo>
                <a:lnTo>
                  <a:pt x="67398" y="133159"/>
                </a:lnTo>
                <a:lnTo>
                  <a:pt x="67500" y="133261"/>
                </a:lnTo>
                <a:lnTo>
                  <a:pt x="67602" y="133159"/>
                </a:lnTo>
                <a:lnTo>
                  <a:pt x="67807" y="133568"/>
                </a:lnTo>
                <a:lnTo>
                  <a:pt x="67807" y="133568"/>
                </a:lnTo>
                <a:lnTo>
                  <a:pt x="67500" y="133261"/>
                </a:lnTo>
                <a:lnTo>
                  <a:pt x="67295" y="133364"/>
                </a:lnTo>
                <a:lnTo>
                  <a:pt x="66477" y="133364"/>
                </a:lnTo>
                <a:lnTo>
                  <a:pt x="66886" y="133773"/>
                </a:lnTo>
                <a:lnTo>
                  <a:pt x="67500" y="133670"/>
                </a:lnTo>
                <a:lnTo>
                  <a:pt x="67295" y="134080"/>
                </a:lnTo>
                <a:lnTo>
                  <a:pt x="67705" y="134284"/>
                </a:lnTo>
                <a:lnTo>
                  <a:pt x="67807" y="134080"/>
                </a:lnTo>
                <a:lnTo>
                  <a:pt x="67926" y="134000"/>
                </a:lnTo>
                <a:lnTo>
                  <a:pt x="67926" y="134000"/>
                </a:lnTo>
                <a:lnTo>
                  <a:pt x="68420" y="134693"/>
                </a:lnTo>
                <a:lnTo>
                  <a:pt x="69136" y="133977"/>
                </a:lnTo>
                <a:lnTo>
                  <a:pt x="69136" y="134284"/>
                </a:lnTo>
                <a:lnTo>
                  <a:pt x="68932" y="134489"/>
                </a:lnTo>
                <a:lnTo>
                  <a:pt x="68932" y="134693"/>
                </a:lnTo>
                <a:lnTo>
                  <a:pt x="68727" y="134795"/>
                </a:lnTo>
                <a:lnTo>
                  <a:pt x="69750" y="134795"/>
                </a:lnTo>
                <a:lnTo>
                  <a:pt x="69545" y="134182"/>
                </a:lnTo>
                <a:lnTo>
                  <a:pt x="69767" y="133988"/>
                </a:lnTo>
                <a:lnTo>
                  <a:pt x="69767" y="133988"/>
                </a:lnTo>
                <a:lnTo>
                  <a:pt x="70057" y="134182"/>
                </a:lnTo>
                <a:lnTo>
                  <a:pt x="69852" y="134284"/>
                </a:lnTo>
                <a:lnTo>
                  <a:pt x="70568" y="134591"/>
                </a:lnTo>
                <a:lnTo>
                  <a:pt x="70364" y="135000"/>
                </a:lnTo>
                <a:lnTo>
                  <a:pt x="71489" y="135614"/>
                </a:lnTo>
                <a:lnTo>
                  <a:pt x="71386" y="135716"/>
                </a:lnTo>
                <a:lnTo>
                  <a:pt x="70159" y="135205"/>
                </a:lnTo>
                <a:lnTo>
                  <a:pt x="70364" y="135205"/>
                </a:lnTo>
                <a:lnTo>
                  <a:pt x="70057" y="135000"/>
                </a:lnTo>
                <a:lnTo>
                  <a:pt x="69955" y="135102"/>
                </a:lnTo>
                <a:lnTo>
                  <a:pt x="70568" y="135716"/>
                </a:lnTo>
                <a:lnTo>
                  <a:pt x="70057" y="135511"/>
                </a:lnTo>
                <a:lnTo>
                  <a:pt x="69443" y="135716"/>
                </a:lnTo>
                <a:lnTo>
                  <a:pt x="69545" y="135818"/>
                </a:lnTo>
                <a:lnTo>
                  <a:pt x="73943" y="136125"/>
                </a:lnTo>
                <a:lnTo>
                  <a:pt x="74557" y="135818"/>
                </a:lnTo>
                <a:lnTo>
                  <a:pt x="71489" y="134489"/>
                </a:lnTo>
                <a:lnTo>
                  <a:pt x="71591" y="134284"/>
                </a:lnTo>
                <a:lnTo>
                  <a:pt x="71080" y="133875"/>
                </a:lnTo>
                <a:lnTo>
                  <a:pt x="69782" y="133975"/>
                </a:lnTo>
                <a:lnTo>
                  <a:pt x="69782" y="133975"/>
                </a:lnTo>
                <a:lnTo>
                  <a:pt x="70364" y="133466"/>
                </a:lnTo>
                <a:lnTo>
                  <a:pt x="71080" y="133568"/>
                </a:lnTo>
                <a:lnTo>
                  <a:pt x="71080" y="133568"/>
                </a:lnTo>
                <a:lnTo>
                  <a:pt x="70057" y="132852"/>
                </a:lnTo>
                <a:lnTo>
                  <a:pt x="70364" y="132750"/>
                </a:lnTo>
                <a:lnTo>
                  <a:pt x="69852" y="132341"/>
                </a:lnTo>
                <a:lnTo>
                  <a:pt x="70159" y="131318"/>
                </a:lnTo>
                <a:lnTo>
                  <a:pt x="69750" y="131216"/>
                </a:lnTo>
                <a:lnTo>
                  <a:pt x="69955" y="131216"/>
                </a:lnTo>
                <a:lnTo>
                  <a:pt x="69955" y="131011"/>
                </a:lnTo>
                <a:lnTo>
                  <a:pt x="70670" y="131216"/>
                </a:lnTo>
                <a:lnTo>
                  <a:pt x="70670" y="131216"/>
                </a:lnTo>
                <a:lnTo>
                  <a:pt x="70466" y="130500"/>
                </a:lnTo>
                <a:lnTo>
                  <a:pt x="71591" y="129170"/>
                </a:lnTo>
                <a:lnTo>
                  <a:pt x="71182" y="129068"/>
                </a:lnTo>
                <a:lnTo>
                  <a:pt x="71284" y="128455"/>
                </a:lnTo>
                <a:lnTo>
                  <a:pt x="69443" y="127330"/>
                </a:lnTo>
                <a:lnTo>
                  <a:pt x="69852" y="126409"/>
                </a:lnTo>
                <a:lnTo>
                  <a:pt x="70159" y="126205"/>
                </a:lnTo>
                <a:lnTo>
                  <a:pt x="70670" y="126205"/>
                </a:lnTo>
                <a:lnTo>
                  <a:pt x="70568" y="124670"/>
                </a:lnTo>
                <a:lnTo>
                  <a:pt x="71182" y="124159"/>
                </a:lnTo>
                <a:lnTo>
                  <a:pt x="70568" y="123852"/>
                </a:lnTo>
                <a:lnTo>
                  <a:pt x="70977" y="123750"/>
                </a:lnTo>
                <a:lnTo>
                  <a:pt x="71284" y="124057"/>
                </a:lnTo>
                <a:lnTo>
                  <a:pt x="71284" y="124057"/>
                </a:lnTo>
                <a:lnTo>
                  <a:pt x="70977" y="123443"/>
                </a:lnTo>
                <a:lnTo>
                  <a:pt x="70773" y="123545"/>
                </a:lnTo>
                <a:lnTo>
                  <a:pt x="70364" y="123239"/>
                </a:lnTo>
                <a:lnTo>
                  <a:pt x="69955" y="122318"/>
                </a:lnTo>
                <a:lnTo>
                  <a:pt x="70057" y="122011"/>
                </a:lnTo>
                <a:lnTo>
                  <a:pt x="71182" y="122318"/>
                </a:lnTo>
                <a:lnTo>
                  <a:pt x="72205" y="122011"/>
                </a:lnTo>
                <a:lnTo>
                  <a:pt x="72000" y="121193"/>
                </a:lnTo>
                <a:lnTo>
                  <a:pt x="72102" y="120886"/>
                </a:lnTo>
                <a:lnTo>
                  <a:pt x="71898" y="120580"/>
                </a:lnTo>
                <a:lnTo>
                  <a:pt x="72000" y="120580"/>
                </a:lnTo>
                <a:lnTo>
                  <a:pt x="71693" y="120170"/>
                </a:lnTo>
                <a:lnTo>
                  <a:pt x="75477" y="119250"/>
                </a:lnTo>
                <a:lnTo>
                  <a:pt x="75886" y="117716"/>
                </a:lnTo>
                <a:lnTo>
                  <a:pt x="73739" y="114545"/>
                </a:lnTo>
                <a:lnTo>
                  <a:pt x="73739" y="114034"/>
                </a:lnTo>
                <a:lnTo>
                  <a:pt x="73943" y="114034"/>
                </a:lnTo>
                <a:lnTo>
                  <a:pt x="73841" y="113420"/>
                </a:lnTo>
                <a:lnTo>
                  <a:pt x="74045" y="113932"/>
                </a:lnTo>
                <a:lnTo>
                  <a:pt x="73841" y="114341"/>
                </a:lnTo>
                <a:lnTo>
                  <a:pt x="74557" y="115466"/>
                </a:lnTo>
                <a:lnTo>
                  <a:pt x="77216" y="115875"/>
                </a:lnTo>
                <a:lnTo>
                  <a:pt x="79466" y="111580"/>
                </a:lnTo>
                <a:lnTo>
                  <a:pt x="79568" y="111682"/>
                </a:lnTo>
                <a:lnTo>
                  <a:pt x="79568" y="111273"/>
                </a:lnTo>
                <a:lnTo>
                  <a:pt x="79466" y="110966"/>
                </a:lnTo>
                <a:lnTo>
                  <a:pt x="79773" y="111273"/>
                </a:lnTo>
                <a:lnTo>
                  <a:pt x="79875" y="111273"/>
                </a:lnTo>
                <a:lnTo>
                  <a:pt x="79364" y="112500"/>
                </a:lnTo>
                <a:lnTo>
                  <a:pt x="79773" y="112193"/>
                </a:lnTo>
                <a:lnTo>
                  <a:pt x="80080" y="111170"/>
                </a:lnTo>
                <a:lnTo>
                  <a:pt x="79875" y="111273"/>
                </a:lnTo>
                <a:lnTo>
                  <a:pt x="79875" y="111273"/>
                </a:lnTo>
                <a:lnTo>
                  <a:pt x="81409" y="107898"/>
                </a:lnTo>
                <a:lnTo>
                  <a:pt x="81102" y="106159"/>
                </a:lnTo>
                <a:lnTo>
                  <a:pt x="81614" y="106057"/>
                </a:lnTo>
                <a:lnTo>
                  <a:pt x="81511" y="106159"/>
                </a:lnTo>
                <a:lnTo>
                  <a:pt x="85398" y="103705"/>
                </a:lnTo>
                <a:lnTo>
                  <a:pt x="85807" y="103602"/>
                </a:lnTo>
                <a:lnTo>
                  <a:pt x="85909" y="103398"/>
                </a:lnTo>
                <a:lnTo>
                  <a:pt x="86114" y="103705"/>
                </a:lnTo>
                <a:lnTo>
                  <a:pt x="86830" y="103602"/>
                </a:lnTo>
                <a:lnTo>
                  <a:pt x="86932" y="103091"/>
                </a:lnTo>
                <a:lnTo>
                  <a:pt x="87750" y="102580"/>
                </a:lnTo>
                <a:lnTo>
                  <a:pt x="89080" y="94398"/>
                </a:lnTo>
                <a:lnTo>
                  <a:pt x="89080" y="93170"/>
                </a:lnTo>
                <a:lnTo>
                  <a:pt x="89284" y="93068"/>
                </a:lnTo>
                <a:lnTo>
                  <a:pt x="89489" y="93375"/>
                </a:lnTo>
                <a:lnTo>
                  <a:pt x="90409" y="91534"/>
                </a:lnTo>
                <a:lnTo>
                  <a:pt x="90409" y="91739"/>
                </a:lnTo>
                <a:lnTo>
                  <a:pt x="92557" y="87136"/>
                </a:lnTo>
                <a:lnTo>
                  <a:pt x="91943" y="85398"/>
                </a:lnTo>
                <a:lnTo>
                  <a:pt x="84273" y="82739"/>
                </a:lnTo>
                <a:lnTo>
                  <a:pt x="84068" y="82943"/>
                </a:lnTo>
                <a:lnTo>
                  <a:pt x="83966" y="82534"/>
                </a:lnTo>
                <a:lnTo>
                  <a:pt x="83557" y="83352"/>
                </a:lnTo>
                <a:lnTo>
                  <a:pt x="83557" y="83352"/>
                </a:lnTo>
                <a:lnTo>
                  <a:pt x="83659" y="82636"/>
                </a:lnTo>
                <a:lnTo>
                  <a:pt x="83557" y="82330"/>
                </a:lnTo>
                <a:lnTo>
                  <a:pt x="83557" y="81818"/>
                </a:lnTo>
                <a:lnTo>
                  <a:pt x="80591" y="80795"/>
                </a:lnTo>
                <a:lnTo>
                  <a:pt x="79057" y="82739"/>
                </a:lnTo>
                <a:lnTo>
                  <a:pt x="79364" y="81818"/>
                </a:lnTo>
                <a:lnTo>
                  <a:pt x="78341" y="82125"/>
                </a:lnTo>
                <a:lnTo>
                  <a:pt x="77932" y="81307"/>
                </a:lnTo>
                <a:lnTo>
                  <a:pt x="77625" y="81205"/>
                </a:lnTo>
                <a:lnTo>
                  <a:pt x="77011" y="81614"/>
                </a:lnTo>
                <a:lnTo>
                  <a:pt x="76295" y="81614"/>
                </a:lnTo>
                <a:lnTo>
                  <a:pt x="78852" y="78750"/>
                </a:lnTo>
                <a:lnTo>
                  <a:pt x="77216" y="75375"/>
                </a:lnTo>
                <a:lnTo>
                  <a:pt x="77011" y="75580"/>
                </a:lnTo>
                <a:lnTo>
                  <a:pt x="76807" y="75068"/>
                </a:lnTo>
                <a:lnTo>
                  <a:pt x="76705" y="75170"/>
                </a:lnTo>
                <a:lnTo>
                  <a:pt x="75273" y="74148"/>
                </a:lnTo>
                <a:lnTo>
                  <a:pt x="75068" y="74557"/>
                </a:lnTo>
                <a:lnTo>
                  <a:pt x="74455" y="73841"/>
                </a:lnTo>
                <a:lnTo>
                  <a:pt x="73432" y="74148"/>
                </a:lnTo>
                <a:lnTo>
                  <a:pt x="72614" y="73943"/>
                </a:lnTo>
                <a:lnTo>
                  <a:pt x="72307" y="74352"/>
                </a:lnTo>
                <a:lnTo>
                  <a:pt x="72307" y="73739"/>
                </a:lnTo>
                <a:lnTo>
                  <a:pt x="71284" y="72920"/>
                </a:lnTo>
                <a:lnTo>
                  <a:pt x="70977" y="73432"/>
                </a:lnTo>
                <a:lnTo>
                  <a:pt x="70977" y="73432"/>
                </a:lnTo>
                <a:lnTo>
                  <a:pt x="71080" y="72307"/>
                </a:lnTo>
                <a:lnTo>
                  <a:pt x="69852" y="71284"/>
                </a:lnTo>
                <a:lnTo>
                  <a:pt x="68420" y="71182"/>
                </a:lnTo>
                <a:lnTo>
                  <a:pt x="68830" y="70875"/>
                </a:lnTo>
                <a:lnTo>
                  <a:pt x="69034" y="70568"/>
                </a:lnTo>
                <a:lnTo>
                  <a:pt x="68932" y="70159"/>
                </a:lnTo>
                <a:lnTo>
                  <a:pt x="68420" y="69852"/>
                </a:lnTo>
                <a:lnTo>
                  <a:pt x="68318" y="69955"/>
                </a:lnTo>
                <a:lnTo>
                  <a:pt x="68318" y="70159"/>
                </a:lnTo>
                <a:lnTo>
                  <a:pt x="67909" y="69852"/>
                </a:lnTo>
                <a:lnTo>
                  <a:pt x="67807" y="69955"/>
                </a:lnTo>
                <a:lnTo>
                  <a:pt x="67602" y="69545"/>
                </a:lnTo>
                <a:lnTo>
                  <a:pt x="67398" y="69648"/>
                </a:lnTo>
                <a:lnTo>
                  <a:pt x="67295" y="69239"/>
                </a:lnTo>
                <a:lnTo>
                  <a:pt x="68216" y="69034"/>
                </a:lnTo>
                <a:lnTo>
                  <a:pt x="66068" y="69136"/>
                </a:lnTo>
                <a:lnTo>
                  <a:pt x="66068" y="69239"/>
                </a:lnTo>
                <a:lnTo>
                  <a:pt x="66580" y="69239"/>
                </a:lnTo>
                <a:lnTo>
                  <a:pt x="65045" y="69648"/>
                </a:lnTo>
                <a:lnTo>
                  <a:pt x="64636" y="69443"/>
                </a:lnTo>
                <a:lnTo>
                  <a:pt x="64432" y="69136"/>
                </a:lnTo>
                <a:lnTo>
                  <a:pt x="62489" y="69136"/>
                </a:lnTo>
                <a:lnTo>
                  <a:pt x="62284" y="68523"/>
                </a:lnTo>
                <a:lnTo>
                  <a:pt x="61466" y="68216"/>
                </a:lnTo>
                <a:lnTo>
                  <a:pt x="61159" y="67705"/>
                </a:lnTo>
                <a:lnTo>
                  <a:pt x="60750" y="67705"/>
                </a:lnTo>
                <a:lnTo>
                  <a:pt x="61159" y="68114"/>
                </a:lnTo>
                <a:lnTo>
                  <a:pt x="59727" y="68727"/>
                </a:lnTo>
                <a:lnTo>
                  <a:pt x="59523" y="69239"/>
                </a:lnTo>
                <a:lnTo>
                  <a:pt x="59932" y="70057"/>
                </a:lnTo>
                <a:lnTo>
                  <a:pt x="59625" y="70670"/>
                </a:lnTo>
                <a:lnTo>
                  <a:pt x="59216" y="70364"/>
                </a:lnTo>
                <a:lnTo>
                  <a:pt x="59114" y="69648"/>
                </a:lnTo>
                <a:lnTo>
                  <a:pt x="59420" y="69239"/>
                </a:lnTo>
                <a:lnTo>
                  <a:pt x="59318" y="68727"/>
                </a:lnTo>
                <a:lnTo>
                  <a:pt x="59420" y="68727"/>
                </a:lnTo>
                <a:lnTo>
                  <a:pt x="59216" y="68114"/>
                </a:lnTo>
                <a:lnTo>
                  <a:pt x="59830" y="67807"/>
                </a:lnTo>
                <a:lnTo>
                  <a:pt x="59625" y="67295"/>
                </a:lnTo>
                <a:lnTo>
                  <a:pt x="56966" y="68932"/>
                </a:lnTo>
                <a:lnTo>
                  <a:pt x="56966" y="68727"/>
                </a:lnTo>
                <a:lnTo>
                  <a:pt x="56557" y="68625"/>
                </a:lnTo>
                <a:lnTo>
                  <a:pt x="55739" y="69648"/>
                </a:lnTo>
                <a:lnTo>
                  <a:pt x="55841" y="69545"/>
                </a:lnTo>
                <a:lnTo>
                  <a:pt x="55534" y="70364"/>
                </a:lnTo>
                <a:lnTo>
                  <a:pt x="54614" y="71182"/>
                </a:lnTo>
                <a:lnTo>
                  <a:pt x="54511" y="71898"/>
                </a:lnTo>
                <a:lnTo>
                  <a:pt x="52977" y="70364"/>
                </a:lnTo>
                <a:lnTo>
                  <a:pt x="52057" y="70261"/>
                </a:lnTo>
                <a:lnTo>
                  <a:pt x="51034" y="70875"/>
                </a:lnTo>
                <a:lnTo>
                  <a:pt x="50011" y="70670"/>
                </a:lnTo>
                <a:lnTo>
                  <a:pt x="50011" y="70670"/>
                </a:lnTo>
                <a:lnTo>
                  <a:pt x="50114" y="70875"/>
                </a:lnTo>
                <a:lnTo>
                  <a:pt x="48375" y="68420"/>
                </a:lnTo>
                <a:lnTo>
                  <a:pt x="48580" y="67602"/>
                </a:lnTo>
                <a:lnTo>
                  <a:pt x="48682" y="67705"/>
                </a:lnTo>
                <a:lnTo>
                  <a:pt x="48784" y="66989"/>
                </a:lnTo>
                <a:lnTo>
                  <a:pt x="48784" y="67193"/>
                </a:lnTo>
                <a:lnTo>
                  <a:pt x="49193" y="64739"/>
                </a:lnTo>
                <a:lnTo>
                  <a:pt x="48989" y="64330"/>
                </a:lnTo>
                <a:lnTo>
                  <a:pt x="48580" y="64125"/>
                </a:lnTo>
                <a:lnTo>
                  <a:pt x="48886" y="64227"/>
                </a:lnTo>
                <a:lnTo>
                  <a:pt x="48273" y="63716"/>
                </a:lnTo>
                <a:lnTo>
                  <a:pt x="44284" y="63614"/>
                </a:lnTo>
                <a:lnTo>
                  <a:pt x="45000" y="62795"/>
                </a:lnTo>
                <a:lnTo>
                  <a:pt x="45102" y="61159"/>
                </a:lnTo>
                <a:lnTo>
                  <a:pt x="45409" y="60648"/>
                </a:lnTo>
                <a:lnTo>
                  <a:pt x="45511" y="61261"/>
                </a:lnTo>
                <a:lnTo>
                  <a:pt x="46023" y="60136"/>
                </a:lnTo>
                <a:lnTo>
                  <a:pt x="45818" y="60239"/>
                </a:lnTo>
                <a:lnTo>
                  <a:pt x="46125" y="59932"/>
                </a:lnTo>
                <a:lnTo>
                  <a:pt x="46125" y="59625"/>
                </a:lnTo>
                <a:lnTo>
                  <a:pt x="46534" y="58807"/>
                </a:lnTo>
                <a:lnTo>
                  <a:pt x="46432" y="57989"/>
                </a:lnTo>
                <a:lnTo>
                  <a:pt x="43875" y="58295"/>
                </a:lnTo>
                <a:lnTo>
                  <a:pt x="42955" y="60239"/>
                </a:lnTo>
                <a:lnTo>
                  <a:pt x="42341" y="60648"/>
                </a:lnTo>
                <a:lnTo>
                  <a:pt x="42545" y="60648"/>
                </a:lnTo>
                <a:lnTo>
                  <a:pt x="42443" y="60955"/>
                </a:lnTo>
                <a:lnTo>
                  <a:pt x="39477" y="61261"/>
                </a:lnTo>
                <a:lnTo>
                  <a:pt x="38557" y="60750"/>
                </a:lnTo>
                <a:lnTo>
                  <a:pt x="38557" y="60750"/>
                </a:lnTo>
                <a:lnTo>
                  <a:pt x="38659" y="60852"/>
                </a:lnTo>
                <a:lnTo>
                  <a:pt x="38659" y="60852"/>
                </a:lnTo>
                <a:lnTo>
                  <a:pt x="38352" y="60648"/>
                </a:lnTo>
                <a:lnTo>
                  <a:pt x="38352" y="60648"/>
                </a:lnTo>
                <a:lnTo>
                  <a:pt x="38557" y="60750"/>
                </a:lnTo>
                <a:lnTo>
                  <a:pt x="37432" y="57989"/>
                </a:lnTo>
                <a:lnTo>
                  <a:pt x="37432" y="58193"/>
                </a:lnTo>
                <a:lnTo>
                  <a:pt x="37227" y="57375"/>
                </a:lnTo>
                <a:lnTo>
                  <a:pt x="37432" y="57989"/>
                </a:lnTo>
                <a:lnTo>
                  <a:pt x="38455" y="52159"/>
                </a:lnTo>
                <a:lnTo>
                  <a:pt x="38250" y="51750"/>
                </a:lnTo>
                <a:lnTo>
                  <a:pt x="38761" y="51545"/>
                </a:lnTo>
                <a:lnTo>
                  <a:pt x="38761" y="51341"/>
                </a:lnTo>
                <a:lnTo>
                  <a:pt x="39068" y="51136"/>
                </a:lnTo>
                <a:lnTo>
                  <a:pt x="38966" y="51136"/>
                </a:lnTo>
                <a:lnTo>
                  <a:pt x="39170" y="51034"/>
                </a:lnTo>
                <a:lnTo>
                  <a:pt x="39375" y="50830"/>
                </a:lnTo>
                <a:lnTo>
                  <a:pt x="39682" y="50727"/>
                </a:lnTo>
                <a:lnTo>
                  <a:pt x="39580" y="50523"/>
                </a:lnTo>
                <a:lnTo>
                  <a:pt x="40091" y="50625"/>
                </a:lnTo>
                <a:lnTo>
                  <a:pt x="41216" y="49909"/>
                </a:lnTo>
                <a:lnTo>
                  <a:pt x="41216" y="49705"/>
                </a:lnTo>
                <a:lnTo>
                  <a:pt x="41420" y="49398"/>
                </a:lnTo>
                <a:lnTo>
                  <a:pt x="41420" y="49602"/>
                </a:lnTo>
                <a:lnTo>
                  <a:pt x="41625" y="49602"/>
                </a:lnTo>
                <a:lnTo>
                  <a:pt x="41318" y="49807"/>
                </a:lnTo>
                <a:lnTo>
                  <a:pt x="42341" y="49193"/>
                </a:lnTo>
                <a:lnTo>
                  <a:pt x="43773" y="49602"/>
                </a:lnTo>
                <a:lnTo>
                  <a:pt x="43977" y="49398"/>
                </a:lnTo>
                <a:lnTo>
                  <a:pt x="44489" y="49602"/>
                </a:lnTo>
                <a:lnTo>
                  <a:pt x="44489" y="49909"/>
                </a:lnTo>
                <a:lnTo>
                  <a:pt x="44386" y="49909"/>
                </a:lnTo>
                <a:lnTo>
                  <a:pt x="45205" y="50114"/>
                </a:lnTo>
                <a:lnTo>
                  <a:pt x="45409" y="49705"/>
                </a:lnTo>
                <a:lnTo>
                  <a:pt x="45920" y="50216"/>
                </a:lnTo>
                <a:lnTo>
                  <a:pt x="46125" y="50216"/>
                </a:lnTo>
                <a:lnTo>
                  <a:pt x="45818" y="49705"/>
                </a:lnTo>
                <a:lnTo>
                  <a:pt x="46227" y="49091"/>
                </a:lnTo>
                <a:lnTo>
                  <a:pt x="46227" y="49091"/>
                </a:lnTo>
                <a:lnTo>
                  <a:pt x="45920" y="49295"/>
                </a:lnTo>
                <a:lnTo>
                  <a:pt x="46023" y="48989"/>
                </a:lnTo>
                <a:lnTo>
                  <a:pt x="45307" y="49091"/>
                </a:lnTo>
                <a:lnTo>
                  <a:pt x="47557" y="48477"/>
                </a:lnTo>
                <a:lnTo>
                  <a:pt x="47557" y="48477"/>
                </a:lnTo>
                <a:lnTo>
                  <a:pt x="47455" y="48989"/>
                </a:lnTo>
                <a:lnTo>
                  <a:pt x="47966" y="48784"/>
                </a:lnTo>
                <a:lnTo>
                  <a:pt x="47966" y="48886"/>
                </a:lnTo>
                <a:lnTo>
                  <a:pt x="48477" y="48580"/>
                </a:lnTo>
                <a:lnTo>
                  <a:pt x="48477" y="48580"/>
                </a:lnTo>
                <a:lnTo>
                  <a:pt x="48170" y="48886"/>
                </a:lnTo>
                <a:lnTo>
                  <a:pt x="48886" y="48784"/>
                </a:lnTo>
                <a:lnTo>
                  <a:pt x="49602" y="48886"/>
                </a:lnTo>
                <a:lnTo>
                  <a:pt x="49500" y="49091"/>
                </a:lnTo>
                <a:lnTo>
                  <a:pt x="49655" y="49401"/>
                </a:lnTo>
                <a:lnTo>
                  <a:pt x="49655" y="49401"/>
                </a:lnTo>
                <a:lnTo>
                  <a:pt x="51239" y="49500"/>
                </a:lnTo>
                <a:lnTo>
                  <a:pt x="51750" y="50216"/>
                </a:lnTo>
                <a:lnTo>
                  <a:pt x="51443" y="51545"/>
                </a:lnTo>
                <a:lnTo>
                  <a:pt x="51648" y="51239"/>
                </a:lnTo>
                <a:lnTo>
                  <a:pt x="51852" y="51341"/>
                </a:lnTo>
                <a:lnTo>
                  <a:pt x="51443" y="51750"/>
                </a:lnTo>
                <a:lnTo>
                  <a:pt x="52670" y="54102"/>
                </a:lnTo>
                <a:lnTo>
                  <a:pt x="52875" y="54102"/>
                </a:lnTo>
                <a:lnTo>
                  <a:pt x="53485" y="53390"/>
                </a:lnTo>
                <a:lnTo>
                  <a:pt x="53485" y="53390"/>
                </a:lnTo>
                <a:lnTo>
                  <a:pt x="53403" y="50915"/>
                </a:lnTo>
                <a:lnTo>
                  <a:pt x="53591" y="50727"/>
                </a:lnTo>
                <a:lnTo>
                  <a:pt x="53489" y="47761"/>
                </a:lnTo>
                <a:lnTo>
                  <a:pt x="53693" y="47659"/>
                </a:lnTo>
                <a:lnTo>
                  <a:pt x="54307" y="46636"/>
                </a:lnTo>
                <a:lnTo>
                  <a:pt x="54307" y="46841"/>
                </a:lnTo>
                <a:lnTo>
                  <a:pt x="54409" y="46739"/>
                </a:lnTo>
                <a:lnTo>
                  <a:pt x="54409" y="46636"/>
                </a:lnTo>
                <a:lnTo>
                  <a:pt x="55841" y="45716"/>
                </a:lnTo>
                <a:lnTo>
                  <a:pt x="55841" y="45818"/>
                </a:lnTo>
                <a:lnTo>
                  <a:pt x="57170" y="44898"/>
                </a:lnTo>
                <a:lnTo>
                  <a:pt x="57170" y="45102"/>
                </a:lnTo>
                <a:lnTo>
                  <a:pt x="57784" y="44284"/>
                </a:lnTo>
                <a:lnTo>
                  <a:pt x="58705" y="44080"/>
                </a:lnTo>
                <a:lnTo>
                  <a:pt x="58193" y="43875"/>
                </a:lnTo>
                <a:lnTo>
                  <a:pt x="58602" y="43875"/>
                </a:lnTo>
                <a:lnTo>
                  <a:pt x="58295" y="43466"/>
                </a:lnTo>
                <a:lnTo>
                  <a:pt x="59420" y="43364"/>
                </a:lnTo>
                <a:lnTo>
                  <a:pt x="59523" y="43057"/>
                </a:lnTo>
                <a:lnTo>
                  <a:pt x="59523" y="43057"/>
                </a:lnTo>
                <a:lnTo>
                  <a:pt x="59216" y="43364"/>
                </a:lnTo>
                <a:lnTo>
                  <a:pt x="58705" y="43057"/>
                </a:lnTo>
                <a:lnTo>
                  <a:pt x="58807" y="42750"/>
                </a:lnTo>
                <a:lnTo>
                  <a:pt x="59216" y="42852"/>
                </a:lnTo>
                <a:lnTo>
                  <a:pt x="59318" y="42750"/>
                </a:lnTo>
                <a:lnTo>
                  <a:pt x="59523" y="42852"/>
                </a:lnTo>
                <a:lnTo>
                  <a:pt x="59523" y="42545"/>
                </a:lnTo>
                <a:lnTo>
                  <a:pt x="59420" y="42034"/>
                </a:lnTo>
                <a:lnTo>
                  <a:pt x="59216" y="41932"/>
                </a:lnTo>
                <a:lnTo>
                  <a:pt x="58705" y="41625"/>
                </a:lnTo>
                <a:lnTo>
                  <a:pt x="59114" y="41727"/>
                </a:lnTo>
                <a:lnTo>
                  <a:pt x="59216" y="41932"/>
                </a:lnTo>
                <a:lnTo>
                  <a:pt x="59216" y="41932"/>
                </a:lnTo>
                <a:lnTo>
                  <a:pt x="59114" y="41420"/>
                </a:lnTo>
                <a:lnTo>
                  <a:pt x="59420" y="41420"/>
                </a:lnTo>
                <a:lnTo>
                  <a:pt x="59523" y="41318"/>
                </a:lnTo>
                <a:lnTo>
                  <a:pt x="59011" y="40705"/>
                </a:lnTo>
                <a:lnTo>
                  <a:pt x="59523" y="41216"/>
                </a:lnTo>
                <a:lnTo>
                  <a:pt x="59523" y="40807"/>
                </a:lnTo>
                <a:lnTo>
                  <a:pt x="58909" y="40500"/>
                </a:lnTo>
                <a:lnTo>
                  <a:pt x="59318" y="39989"/>
                </a:lnTo>
                <a:lnTo>
                  <a:pt x="59011" y="40500"/>
                </a:lnTo>
                <a:lnTo>
                  <a:pt x="59216" y="40398"/>
                </a:lnTo>
                <a:lnTo>
                  <a:pt x="59216" y="40602"/>
                </a:lnTo>
                <a:lnTo>
                  <a:pt x="59318" y="40500"/>
                </a:lnTo>
                <a:lnTo>
                  <a:pt x="59625" y="40807"/>
                </a:lnTo>
                <a:lnTo>
                  <a:pt x="59523" y="40295"/>
                </a:lnTo>
                <a:lnTo>
                  <a:pt x="59727" y="40500"/>
                </a:lnTo>
                <a:lnTo>
                  <a:pt x="59830" y="39580"/>
                </a:lnTo>
                <a:lnTo>
                  <a:pt x="60034" y="39477"/>
                </a:lnTo>
                <a:lnTo>
                  <a:pt x="60034" y="39580"/>
                </a:lnTo>
                <a:lnTo>
                  <a:pt x="60136" y="39375"/>
                </a:lnTo>
                <a:lnTo>
                  <a:pt x="60136" y="39477"/>
                </a:lnTo>
                <a:lnTo>
                  <a:pt x="60443" y="39273"/>
                </a:lnTo>
                <a:lnTo>
                  <a:pt x="60443" y="39375"/>
                </a:lnTo>
                <a:lnTo>
                  <a:pt x="60341" y="39477"/>
                </a:lnTo>
                <a:lnTo>
                  <a:pt x="60443" y="39477"/>
                </a:lnTo>
                <a:lnTo>
                  <a:pt x="60034" y="39784"/>
                </a:lnTo>
                <a:lnTo>
                  <a:pt x="60136" y="39784"/>
                </a:lnTo>
                <a:lnTo>
                  <a:pt x="59830" y="40193"/>
                </a:lnTo>
                <a:lnTo>
                  <a:pt x="60136" y="40295"/>
                </a:lnTo>
                <a:lnTo>
                  <a:pt x="60136" y="40500"/>
                </a:lnTo>
                <a:lnTo>
                  <a:pt x="60034" y="40705"/>
                </a:lnTo>
                <a:lnTo>
                  <a:pt x="60034" y="40909"/>
                </a:lnTo>
                <a:lnTo>
                  <a:pt x="60136" y="40909"/>
                </a:lnTo>
                <a:lnTo>
                  <a:pt x="59727" y="41830"/>
                </a:lnTo>
                <a:lnTo>
                  <a:pt x="60750" y="40500"/>
                </a:lnTo>
                <a:lnTo>
                  <a:pt x="60750" y="39375"/>
                </a:lnTo>
                <a:lnTo>
                  <a:pt x="61057" y="39886"/>
                </a:lnTo>
                <a:lnTo>
                  <a:pt x="62182" y="38864"/>
                </a:lnTo>
                <a:lnTo>
                  <a:pt x="62386" y="38455"/>
                </a:lnTo>
                <a:lnTo>
                  <a:pt x="62284" y="38250"/>
                </a:lnTo>
                <a:lnTo>
                  <a:pt x="62591" y="37636"/>
                </a:lnTo>
                <a:lnTo>
                  <a:pt x="62489" y="38148"/>
                </a:lnTo>
                <a:lnTo>
                  <a:pt x="64943" y="37125"/>
                </a:lnTo>
                <a:lnTo>
                  <a:pt x="65045" y="37227"/>
                </a:lnTo>
                <a:lnTo>
                  <a:pt x="65148" y="37125"/>
                </a:lnTo>
                <a:lnTo>
                  <a:pt x="65148" y="37125"/>
                </a:lnTo>
                <a:lnTo>
                  <a:pt x="65045" y="37432"/>
                </a:lnTo>
                <a:lnTo>
                  <a:pt x="65557" y="37227"/>
                </a:lnTo>
                <a:lnTo>
                  <a:pt x="65557" y="37227"/>
                </a:lnTo>
                <a:lnTo>
                  <a:pt x="65455" y="37330"/>
                </a:lnTo>
                <a:lnTo>
                  <a:pt x="66068" y="37227"/>
                </a:lnTo>
                <a:lnTo>
                  <a:pt x="65966" y="36818"/>
                </a:lnTo>
                <a:lnTo>
                  <a:pt x="65761" y="37125"/>
                </a:lnTo>
                <a:lnTo>
                  <a:pt x="65455" y="36614"/>
                </a:lnTo>
                <a:lnTo>
                  <a:pt x="66784" y="35080"/>
                </a:lnTo>
                <a:lnTo>
                  <a:pt x="66886" y="35182"/>
                </a:lnTo>
                <a:lnTo>
                  <a:pt x="66989" y="34977"/>
                </a:lnTo>
                <a:lnTo>
                  <a:pt x="66989" y="35080"/>
                </a:lnTo>
                <a:lnTo>
                  <a:pt x="67091" y="34875"/>
                </a:lnTo>
                <a:lnTo>
                  <a:pt x="67091" y="35080"/>
                </a:lnTo>
                <a:lnTo>
                  <a:pt x="67193" y="34977"/>
                </a:lnTo>
                <a:lnTo>
                  <a:pt x="68011" y="34364"/>
                </a:lnTo>
                <a:lnTo>
                  <a:pt x="68011" y="34466"/>
                </a:lnTo>
                <a:lnTo>
                  <a:pt x="67909" y="34568"/>
                </a:lnTo>
                <a:lnTo>
                  <a:pt x="68114" y="34670"/>
                </a:lnTo>
                <a:lnTo>
                  <a:pt x="68216" y="34364"/>
                </a:lnTo>
                <a:lnTo>
                  <a:pt x="68523" y="34568"/>
                </a:lnTo>
                <a:lnTo>
                  <a:pt x="69136" y="34261"/>
                </a:lnTo>
                <a:lnTo>
                  <a:pt x="69545" y="33648"/>
                </a:lnTo>
                <a:lnTo>
                  <a:pt x="70568" y="33443"/>
                </a:lnTo>
                <a:lnTo>
                  <a:pt x="70466" y="33545"/>
                </a:lnTo>
                <a:lnTo>
                  <a:pt x="71795" y="32932"/>
                </a:lnTo>
                <a:lnTo>
                  <a:pt x="72102" y="33034"/>
                </a:lnTo>
                <a:lnTo>
                  <a:pt x="71386" y="33443"/>
                </a:lnTo>
                <a:lnTo>
                  <a:pt x="72716" y="33443"/>
                </a:lnTo>
                <a:lnTo>
                  <a:pt x="71898" y="33852"/>
                </a:lnTo>
                <a:lnTo>
                  <a:pt x="71898" y="33545"/>
                </a:lnTo>
                <a:lnTo>
                  <a:pt x="71795" y="33545"/>
                </a:lnTo>
                <a:lnTo>
                  <a:pt x="70568" y="34261"/>
                </a:lnTo>
                <a:lnTo>
                  <a:pt x="70568" y="34261"/>
                </a:lnTo>
                <a:lnTo>
                  <a:pt x="70364" y="34364"/>
                </a:lnTo>
                <a:lnTo>
                  <a:pt x="69955" y="35182"/>
                </a:lnTo>
                <a:lnTo>
                  <a:pt x="70261" y="35386"/>
                </a:lnTo>
                <a:lnTo>
                  <a:pt x="71795" y="34364"/>
                </a:lnTo>
                <a:lnTo>
                  <a:pt x="71795" y="34466"/>
                </a:lnTo>
                <a:lnTo>
                  <a:pt x="71898" y="34261"/>
                </a:lnTo>
                <a:lnTo>
                  <a:pt x="74250" y="33648"/>
                </a:lnTo>
                <a:lnTo>
                  <a:pt x="74250" y="33443"/>
                </a:lnTo>
                <a:lnTo>
                  <a:pt x="74250" y="33136"/>
                </a:lnTo>
                <a:lnTo>
                  <a:pt x="73943" y="32932"/>
                </a:lnTo>
                <a:lnTo>
                  <a:pt x="73227" y="33239"/>
                </a:lnTo>
                <a:lnTo>
                  <a:pt x="73330" y="33136"/>
                </a:lnTo>
                <a:lnTo>
                  <a:pt x="72307" y="32830"/>
                </a:lnTo>
                <a:lnTo>
                  <a:pt x="72511" y="32727"/>
                </a:lnTo>
                <a:lnTo>
                  <a:pt x="72000" y="32420"/>
                </a:lnTo>
                <a:lnTo>
                  <a:pt x="72000" y="31807"/>
                </a:lnTo>
                <a:lnTo>
                  <a:pt x="71693" y="31705"/>
                </a:lnTo>
                <a:lnTo>
                  <a:pt x="72409" y="31091"/>
                </a:lnTo>
                <a:lnTo>
                  <a:pt x="72146" y="31003"/>
                </a:lnTo>
                <a:lnTo>
                  <a:pt x="72146" y="31003"/>
                </a:lnTo>
                <a:lnTo>
                  <a:pt x="71795" y="31091"/>
                </a:lnTo>
                <a:lnTo>
                  <a:pt x="70875" y="30784"/>
                </a:lnTo>
                <a:lnTo>
                  <a:pt x="72102" y="30784"/>
                </a:lnTo>
                <a:lnTo>
                  <a:pt x="72818" y="29966"/>
                </a:lnTo>
                <a:lnTo>
                  <a:pt x="70568" y="29966"/>
                </a:lnTo>
                <a:lnTo>
                  <a:pt x="63307" y="33852"/>
                </a:lnTo>
                <a:lnTo>
                  <a:pt x="63307" y="33852"/>
                </a:lnTo>
                <a:lnTo>
                  <a:pt x="68114" y="31091"/>
                </a:lnTo>
                <a:lnTo>
                  <a:pt x="67602" y="30375"/>
                </a:lnTo>
                <a:lnTo>
                  <a:pt x="79977" y="27205"/>
                </a:lnTo>
                <a:lnTo>
                  <a:pt x="80795" y="26489"/>
                </a:lnTo>
                <a:lnTo>
                  <a:pt x="80591" y="26284"/>
                </a:lnTo>
                <a:lnTo>
                  <a:pt x="81000" y="26080"/>
                </a:lnTo>
                <a:lnTo>
                  <a:pt x="81205" y="25466"/>
                </a:lnTo>
                <a:lnTo>
                  <a:pt x="80898" y="25159"/>
                </a:lnTo>
                <a:lnTo>
                  <a:pt x="80080" y="25364"/>
                </a:lnTo>
                <a:lnTo>
                  <a:pt x="79977" y="25261"/>
                </a:lnTo>
                <a:lnTo>
                  <a:pt x="80386" y="24852"/>
                </a:lnTo>
                <a:lnTo>
                  <a:pt x="79875" y="24750"/>
                </a:lnTo>
                <a:lnTo>
                  <a:pt x="77727" y="25568"/>
                </a:lnTo>
                <a:lnTo>
                  <a:pt x="78034" y="25364"/>
                </a:lnTo>
                <a:lnTo>
                  <a:pt x="77830" y="25261"/>
                </a:lnTo>
                <a:lnTo>
                  <a:pt x="80182" y="24545"/>
                </a:lnTo>
                <a:lnTo>
                  <a:pt x="80182" y="24034"/>
                </a:lnTo>
                <a:lnTo>
                  <a:pt x="79773" y="24136"/>
                </a:lnTo>
                <a:lnTo>
                  <a:pt x="79261" y="23727"/>
                </a:lnTo>
                <a:lnTo>
                  <a:pt x="78648" y="24034"/>
                </a:lnTo>
                <a:lnTo>
                  <a:pt x="79159" y="23727"/>
                </a:lnTo>
                <a:lnTo>
                  <a:pt x="78852" y="23625"/>
                </a:lnTo>
                <a:lnTo>
                  <a:pt x="78239" y="23830"/>
                </a:lnTo>
                <a:lnTo>
                  <a:pt x="78648" y="23523"/>
                </a:lnTo>
                <a:lnTo>
                  <a:pt x="78648" y="23114"/>
                </a:lnTo>
                <a:lnTo>
                  <a:pt x="78545" y="23216"/>
                </a:lnTo>
                <a:lnTo>
                  <a:pt x="78443" y="23011"/>
                </a:lnTo>
                <a:lnTo>
                  <a:pt x="77932" y="22909"/>
                </a:lnTo>
                <a:lnTo>
                  <a:pt x="78136" y="22705"/>
                </a:lnTo>
                <a:lnTo>
                  <a:pt x="77830" y="22705"/>
                </a:lnTo>
                <a:lnTo>
                  <a:pt x="78136" y="22602"/>
                </a:lnTo>
                <a:lnTo>
                  <a:pt x="77727" y="22500"/>
                </a:lnTo>
                <a:lnTo>
                  <a:pt x="77932" y="22398"/>
                </a:lnTo>
                <a:lnTo>
                  <a:pt x="77523" y="22193"/>
                </a:lnTo>
                <a:lnTo>
                  <a:pt x="78341" y="22091"/>
                </a:lnTo>
                <a:lnTo>
                  <a:pt x="77727" y="21477"/>
                </a:lnTo>
                <a:lnTo>
                  <a:pt x="78341" y="21170"/>
                </a:lnTo>
                <a:lnTo>
                  <a:pt x="78034" y="20864"/>
                </a:lnTo>
                <a:lnTo>
                  <a:pt x="77420" y="20966"/>
                </a:lnTo>
                <a:lnTo>
                  <a:pt x="77420" y="20966"/>
                </a:lnTo>
                <a:lnTo>
                  <a:pt x="78136" y="20557"/>
                </a:lnTo>
                <a:lnTo>
                  <a:pt x="77318" y="20659"/>
                </a:lnTo>
                <a:lnTo>
                  <a:pt x="77318" y="20659"/>
                </a:lnTo>
                <a:lnTo>
                  <a:pt x="77932" y="20455"/>
                </a:lnTo>
                <a:lnTo>
                  <a:pt x="77727" y="20148"/>
                </a:lnTo>
                <a:lnTo>
                  <a:pt x="77932" y="20045"/>
                </a:lnTo>
                <a:lnTo>
                  <a:pt x="77318" y="20045"/>
                </a:lnTo>
                <a:lnTo>
                  <a:pt x="77727" y="19943"/>
                </a:lnTo>
                <a:lnTo>
                  <a:pt x="77523" y="19636"/>
                </a:lnTo>
                <a:lnTo>
                  <a:pt x="77727" y="19534"/>
                </a:lnTo>
                <a:lnTo>
                  <a:pt x="77625" y="19330"/>
                </a:lnTo>
                <a:lnTo>
                  <a:pt x="77420" y="19330"/>
                </a:lnTo>
                <a:lnTo>
                  <a:pt x="77216" y="19125"/>
                </a:lnTo>
                <a:lnTo>
                  <a:pt x="77216" y="18818"/>
                </a:lnTo>
                <a:lnTo>
                  <a:pt x="76705" y="19739"/>
                </a:lnTo>
                <a:lnTo>
                  <a:pt x="76398" y="19739"/>
                </a:lnTo>
                <a:lnTo>
                  <a:pt x="76295" y="20045"/>
                </a:lnTo>
                <a:lnTo>
                  <a:pt x="75580" y="20557"/>
                </a:lnTo>
                <a:lnTo>
                  <a:pt x="75477" y="20250"/>
                </a:lnTo>
                <a:lnTo>
                  <a:pt x="74148" y="21068"/>
                </a:lnTo>
                <a:lnTo>
                  <a:pt x="74250" y="20659"/>
                </a:lnTo>
                <a:lnTo>
                  <a:pt x="73943" y="20864"/>
                </a:lnTo>
                <a:lnTo>
                  <a:pt x="73841" y="20761"/>
                </a:lnTo>
                <a:lnTo>
                  <a:pt x="73739" y="20761"/>
                </a:lnTo>
                <a:lnTo>
                  <a:pt x="73943" y="20250"/>
                </a:lnTo>
                <a:lnTo>
                  <a:pt x="72716" y="20250"/>
                </a:lnTo>
                <a:lnTo>
                  <a:pt x="73534" y="19739"/>
                </a:lnTo>
                <a:lnTo>
                  <a:pt x="73330" y="19739"/>
                </a:lnTo>
                <a:lnTo>
                  <a:pt x="73534" y="19330"/>
                </a:lnTo>
                <a:lnTo>
                  <a:pt x="72920" y="19125"/>
                </a:lnTo>
                <a:lnTo>
                  <a:pt x="73636" y="19023"/>
                </a:lnTo>
                <a:lnTo>
                  <a:pt x="74148" y="18102"/>
                </a:lnTo>
                <a:lnTo>
                  <a:pt x="74148" y="18102"/>
                </a:lnTo>
                <a:lnTo>
                  <a:pt x="73841" y="18307"/>
                </a:lnTo>
                <a:lnTo>
                  <a:pt x="72716" y="17795"/>
                </a:lnTo>
                <a:lnTo>
                  <a:pt x="73023" y="17591"/>
                </a:lnTo>
                <a:lnTo>
                  <a:pt x="72511" y="17591"/>
                </a:lnTo>
                <a:lnTo>
                  <a:pt x="72000" y="16875"/>
                </a:lnTo>
                <a:lnTo>
                  <a:pt x="70364" y="17080"/>
                </a:lnTo>
                <a:lnTo>
                  <a:pt x="70466" y="16977"/>
                </a:lnTo>
                <a:lnTo>
                  <a:pt x="68932" y="16875"/>
                </a:lnTo>
                <a:lnTo>
                  <a:pt x="68727" y="17693"/>
                </a:lnTo>
                <a:lnTo>
                  <a:pt x="67909" y="18307"/>
                </a:lnTo>
                <a:lnTo>
                  <a:pt x="68318" y="18307"/>
                </a:lnTo>
                <a:lnTo>
                  <a:pt x="67909" y="19023"/>
                </a:lnTo>
                <a:lnTo>
                  <a:pt x="68114" y="19125"/>
                </a:lnTo>
                <a:lnTo>
                  <a:pt x="66580" y="20250"/>
                </a:lnTo>
                <a:lnTo>
                  <a:pt x="67193" y="21784"/>
                </a:lnTo>
                <a:lnTo>
                  <a:pt x="63511" y="24239"/>
                </a:lnTo>
                <a:lnTo>
                  <a:pt x="63716" y="24750"/>
                </a:lnTo>
                <a:lnTo>
                  <a:pt x="63614" y="24750"/>
                </a:lnTo>
                <a:lnTo>
                  <a:pt x="63716" y="25057"/>
                </a:lnTo>
                <a:lnTo>
                  <a:pt x="63307" y="26591"/>
                </a:lnTo>
                <a:lnTo>
                  <a:pt x="62693" y="27000"/>
                </a:lnTo>
                <a:lnTo>
                  <a:pt x="62795" y="27307"/>
                </a:lnTo>
                <a:lnTo>
                  <a:pt x="62489" y="27614"/>
                </a:lnTo>
                <a:lnTo>
                  <a:pt x="62386" y="27205"/>
                </a:lnTo>
                <a:lnTo>
                  <a:pt x="61977" y="27511"/>
                </a:lnTo>
                <a:lnTo>
                  <a:pt x="61977" y="28023"/>
                </a:lnTo>
                <a:lnTo>
                  <a:pt x="60955" y="27716"/>
                </a:lnTo>
                <a:lnTo>
                  <a:pt x="61364" y="27000"/>
                </a:lnTo>
                <a:lnTo>
                  <a:pt x="60648" y="26591"/>
                </a:lnTo>
                <a:lnTo>
                  <a:pt x="61466" y="24341"/>
                </a:lnTo>
                <a:lnTo>
                  <a:pt x="60852" y="23625"/>
                </a:lnTo>
                <a:lnTo>
                  <a:pt x="59420" y="23830"/>
                </a:lnTo>
                <a:lnTo>
                  <a:pt x="59216" y="23216"/>
                </a:lnTo>
                <a:lnTo>
                  <a:pt x="57682" y="22091"/>
                </a:lnTo>
                <a:lnTo>
                  <a:pt x="55227" y="21989"/>
                </a:lnTo>
                <a:lnTo>
                  <a:pt x="55330" y="21886"/>
                </a:lnTo>
                <a:lnTo>
                  <a:pt x="54920" y="22091"/>
                </a:lnTo>
                <a:lnTo>
                  <a:pt x="55636" y="20761"/>
                </a:lnTo>
                <a:lnTo>
                  <a:pt x="55534" y="20250"/>
                </a:lnTo>
                <a:lnTo>
                  <a:pt x="54614" y="20761"/>
                </a:lnTo>
                <a:lnTo>
                  <a:pt x="54920" y="20352"/>
                </a:lnTo>
                <a:lnTo>
                  <a:pt x="54716" y="20045"/>
                </a:lnTo>
                <a:lnTo>
                  <a:pt x="57580" y="17489"/>
                </a:lnTo>
                <a:lnTo>
                  <a:pt x="57580" y="17284"/>
                </a:lnTo>
                <a:lnTo>
                  <a:pt x="58091" y="16875"/>
                </a:lnTo>
                <a:lnTo>
                  <a:pt x="58398" y="17080"/>
                </a:lnTo>
                <a:lnTo>
                  <a:pt x="58398" y="16875"/>
                </a:lnTo>
                <a:lnTo>
                  <a:pt x="59114" y="16670"/>
                </a:lnTo>
                <a:lnTo>
                  <a:pt x="59216" y="16466"/>
                </a:lnTo>
                <a:lnTo>
                  <a:pt x="60136" y="16364"/>
                </a:lnTo>
                <a:lnTo>
                  <a:pt x="60239" y="15852"/>
                </a:lnTo>
                <a:lnTo>
                  <a:pt x="59830" y="15648"/>
                </a:lnTo>
                <a:lnTo>
                  <a:pt x="59420" y="15852"/>
                </a:lnTo>
                <a:lnTo>
                  <a:pt x="59727" y="15648"/>
                </a:lnTo>
                <a:lnTo>
                  <a:pt x="59011" y="15443"/>
                </a:lnTo>
                <a:lnTo>
                  <a:pt x="58909" y="15239"/>
                </a:lnTo>
                <a:lnTo>
                  <a:pt x="59932" y="15545"/>
                </a:lnTo>
                <a:lnTo>
                  <a:pt x="59932" y="15648"/>
                </a:lnTo>
                <a:lnTo>
                  <a:pt x="64227" y="14318"/>
                </a:lnTo>
                <a:lnTo>
                  <a:pt x="61670" y="13602"/>
                </a:lnTo>
                <a:lnTo>
                  <a:pt x="62693" y="13705"/>
                </a:lnTo>
                <a:lnTo>
                  <a:pt x="64330" y="14114"/>
                </a:lnTo>
                <a:lnTo>
                  <a:pt x="65455" y="13602"/>
                </a:lnTo>
                <a:lnTo>
                  <a:pt x="65250" y="13193"/>
                </a:lnTo>
                <a:lnTo>
                  <a:pt x="66170" y="13091"/>
                </a:lnTo>
                <a:lnTo>
                  <a:pt x="66375" y="13398"/>
                </a:lnTo>
                <a:lnTo>
                  <a:pt x="66784" y="13295"/>
                </a:lnTo>
                <a:lnTo>
                  <a:pt x="67091" y="13091"/>
                </a:lnTo>
                <a:lnTo>
                  <a:pt x="66580" y="12784"/>
                </a:lnTo>
                <a:lnTo>
                  <a:pt x="66580" y="12784"/>
                </a:lnTo>
                <a:lnTo>
                  <a:pt x="67091" y="12886"/>
                </a:lnTo>
                <a:lnTo>
                  <a:pt x="67398" y="13295"/>
                </a:lnTo>
                <a:lnTo>
                  <a:pt x="69545" y="12273"/>
                </a:lnTo>
                <a:lnTo>
                  <a:pt x="69443" y="11659"/>
                </a:lnTo>
                <a:lnTo>
                  <a:pt x="69955" y="11045"/>
                </a:lnTo>
                <a:lnTo>
                  <a:pt x="70568" y="10841"/>
                </a:lnTo>
                <a:lnTo>
                  <a:pt x="69955" y="10739"/>
                </a:lnTo>
                <a:lnTo>
                  <a:pt x="69852" y="10534"/>
                </a:lnTo>
                <a:lnTo>
                  <a:pt x="70159" y="10432"/>
                </a:lnTo>
                <a:lnTo>
                  <a:pt x="68216" y="10227"/>
                </a:lnTo>
                <a:lnTo>
                  <a:pt x="67909" y="10739"/>
                </a:lnTo>
                <a:lnTo>
                  <a:pt x="68114" y="10943"/>
                </a:lnTo>
                <a:lnTo>
                  <a:pt x="67807" y="11045"/>
                </a:lnTo>
                <a:lnTo>
                  <a:pt x="68011" y="11148"/>
                </a:lnTo>
                <a:lnTo>
                  <a:pt x="65352" y="12580"/>
                </a:lnTo>
                <a:lnTo>
                  <a:pt x="65148" y="11761"/>
                </a:lnTo>
                <a:lnTo>
                  <a:pt x="65352" y="11557"/>
                </a:lnTo>
                <a:lnTo>
                  <a:pt x="65455" y="11557"/>
                </a:lnTo>
                <a:lnTo>
                  <a:pt x="65864" y="11045"/>
                </a:lnTo>
                <a:lnTo>
                  <a:pt x="64841" y="11045"/>
                </a:lnTo>
                <a:lnTo>
                  <a:pt x="64023" y="11557"/>
                </a:lnTo>
                <a:lnTo>
                  <a:pt x="64023" y="11557"/>
                </a:lnTo>
                <a:lnTo>
                  <a:pt x="64125" y="10739"/>
                </a:lnTo>
                <a:lnTo>
                  <a:pt x="64739" y="10534"/>
                </a:lnTo>
                <a:lnTo>
                  <a:pt x="64125" y="10534"/>
                </a:lnTo>
                <a:lnTo>
                  <a:pt x="64432" y="10432"/>
                </a:lnTo>
                <a:lnTo>
                  <a:pt x="63307" y="10330"/>
                </a:lnTo>
                <a:lnTo>
                  <a:pt x="64125" y="10023"/>
                </a:lnTo>
                <a:lnTo>
                  <a:pt x="63818" y="10023"/>
                </a:lnTo>
                <a:lnTo>
                  <a:pt x="64330" y="9920"/>
                </a:lnTo>
                <a:lnTo>
                  <a:pt x="64125" y="9409"/>
                </a:lnTo>
                <a:lnTo>
                  <a:pt x="64432" y="9000"/>
                </a:lnTo>
                <a:lnTo>
                  <a:pt x="64227" y="8591"/>
                </a:lnTo>
                <a:lnTo>
                  <a:pt x="63920" y="838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Shape 194"/>
          <p:cNvSpPr txBox="1">
            <a:spLocks noGrp="1"/>
          </p:cNvSpPr>
          <p:nvPr>
            <p:ph type="sldNum" idx="12"/>
          </p:nvPr>
        </p:nvSpPr>
        <p:spPr>
          <a:xfrm>
            <a:off x="457200" y="4673650"/>
            <a:ext cx="548700" cy="24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it-IT" sz="1000" b="1" i="0" u="none" strike="noStrike" cap="non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9</a:t>
            </a:fld>
            <a:endParaRPr sz="1000" b="1" i="0" u="none" strike="noStrike" cap="none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95" name="Shape 195"/>
          <p:cNvSpPr txBox="1"/>
          <p:nvPr/>
        </p:nvSpPr>
        <p:spPr>
          <a:xfrm>
            <a:off x="3311401" y="45233"/>
            <a:ext cx="256358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 b="0" i="0" u="none" strike="noStrike" cap="none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MAPPA STABILIMENTI</a:t>
            </a:r>
            <a:endParaRPr sz="1400" b="0" i="0" u="none" strike="noStrike" cap="none">
              <a:solidFill>
                <a:schemeClr val="lt1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</p:txBody>
      </p:sp>
      <p:sp>
        <p:nvSpPr>
          <p:cNvPr id="196" name="Shape 196"/>
          <p:cNvSpPr/>
          <p:nvPr/>
        </p:nvSpPr>
        <p:spPr>
          <a:xfrm>
            <a:off x="1812837" y="2643758"/>
            <a:ext cx="45719" cy="4571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97" name="Shape 197"/>
          <p:cNvCxnSpPr/>
          <p:nvPr/>
        </p:nvCxnSpPr>
        <p:spPr>
          <a:xfrm>
            <a:off x="1835696" y="2742055"/>
            <a:ext cx="0" cy="288032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198" name="Shape 198"/>
          <p:cNvSpPr/>
          <p:nvPr/>
        </p:nvSpPr>
        <p:spPr>
          <a:xfrm>
            <a:off x="2843808" y="4374795"/>
            <a:ext cx="576064" cy="141171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Shape 199"/>
          <p:cNvSpPr txBox="1"/>
          <p:nvPr/>
        </p:nvSpPr>
        <p:spPr>
          <a:xfrm>
            <a:off x="2800648" y="4337658"/>
            <a:ext cx="720080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San Jose dos Pinhais</a:t>
            </a:r>
            <a:endParaRPr sz="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Brazil</a:t>
            </a:r>
            <a:endParaRPr sz="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Shape 200"/>
          <p:cNvSpPr/>
          <p:nvPr/>
        </p:nvSpPr>
        <p:spPr>
          <a:xfrm>
            <a:off x="6557228" y="2751630"/>
            <a:ext cx="45719" cy="4571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01" name="Shape 201"/>
          <p:cNvCxnSpPr/>
          <p:nvPr/>
        </p:nvCxnSpPr>
        <p:spPr>
          <a:xfrm rot="10800000" flipH="1">
            <a:off x="6631530" y="2772251"/>
            <a:ext cx="648072" cy="258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202" name="Shape 202"/>
          <p:cNvSpPr/>
          <p:nvPr/>
        </p:nvSpPr>
        <p:spPr>
          <a:xfrm>
            <a:off x="1547664" y="3078651"/>
            <a:ext cx="576064" cy="141171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Shape 203"/>
          <p:cNvSpPr/>
          <p:nvPr/>
        </p:nvSpPr>
        <p:spPr>
          <a:xfrm>
            <a:off x="3059832" y="3435846"/>
            <a:ext cx="576064" cy="116751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Shape 204"/>
          <p:cNvSpPr txBox="1"/>
          <p:nvPr/>
        </p:nvSpPr>
        <p:spPr>
          <a:xfrm>
            <a:off x="3014238" y="3417277"/>
            <a:ext cx="604647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Manaus / Brazil </a:t>
            </a:r>
            <a:endParaRPr sz="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Shape 205"/>
          <p:cNvSpPr txBox="1"/>
          <p:nvPr/>
        </p:nvSpPr>
        <p:spPr>
          <a:xfrm>
            <a:off x="1533372" y="3044006"/>
            <a:ext cx="604647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San Josè Chiapa / Mexico</a:t>
            </a:r>
            <a:endParaRPr sz="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Shape 206"/>
          <p:cNvSpPr/>
          <p:nvPr/>
        </p:nvSpPr>
        <p:spPr>
          <a:xfrm>
            <a:off x="7264879" y="2706453"/>
            <a:ext cx="576064" cy="141171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Shape 207"/>
          <p:cNvSpPr txBox="1"/>
          <p:nvPr/>
        </p:nvSpPr>
        <p:spPr>
          <a:xfrm>
            <a:off x="7192871" y="2663332"/>
            <a:ext cx="720080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Amphur / Thailand</a:t>
            </a:r>
            <a:endParaRPr sz="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Shape 208"/>
          <p:cNvSpPr/>
          <p:nvPr/>
        </p:nvSpPr>
        <p:spPr>
          <a:xfrm>
            <a:off x="7483197" y="2404058"/>
            <a:ext cx="576064" cy="141171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Shape 209"/>
          <p:cNvSpPr txBox="1"/>
          <p:nvPr/>
        </p:nvSpPr>
        <p:spPr>
          <a:xfrm>
            <a:off x="7411189" y="2362532"/>
            <a:ext cx="720080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Foshan / China </a:t>
            </a:r>
            <a:endParaRPr sz="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Shape 210"/>
          <p:cNvSpPr/>
          <p:nvPr/>
        </p:nvSpPr>
        <p:spPr>
          <a:xfrm>
            <a:off x="4670297" y="1914684"/>
            <a:ext cx="45719" cy="4571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11" name="Shape 211"/>
          <p:cNvCxnSpPr/>
          <p:nvPr/>
        </p:nvCxnSpPr>
        <p:spPr>
          <a:xfrm rot="10800000" flipH="1">
            <a:off x="4685854" y="1419622"/>
            <a:ext cx="1" cy="461716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212" name="Shape 212"/>
          <p:cNvSpPr/>
          <p:nvPr/>
        </p:nvSpPr>
        <p:spPr>
          <a:xfrm>
            <a:off x="2725481" y="3259450"/>
            <a:ext cx="45719" cy="4571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13" name="Shape 213"/>
          <p:cNvCxnSpPr/>
          <p:nvPr/>
        </p:nvCxnSpPr>
        <p:spPr>
          <a:xfrm>
            <a:off x="2779404" y="3316994"/>
            <a:ext cx="234834" cy="118852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214" name="Shape 214"/>
          <p:cNvSpPr/>
          <p:nvPr/>
        </p:nvSpPr>
        <p:spPr>
          <a:xfrm>
            <a:off x="5674979" y="3099391"/>
            <a:ext cx="576064" cy="141171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Shape 215"/>
          <p:cNvSpPr txBox="1"/>
          <p:nvPr/>
        </p:nvSpPr>
        <p:spPr>
          <a:xfrm>
            <a:off x="5625831" y="3066080"/>
            <a:ext cx="720080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Aurangabad/India</a:t>
            </a:r>
            <a:endParaRPr sz="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Shape 216"/>
          <p:cNvSpPr/>
          <p:nvPr/>
        </p:nvSpPr>
        <p:spPr>
          <a:xfrm>
            <a:off x="4606602" y="1962306"/>
            <a:ext cx="45719" cy="4571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17" name="Shape 217"/>
          <p:cNvCxnSpPr/>
          <p:nvPr/>
        </p:nvCxnSpPr>
        <p:spPr>
          <a:xfrm>
            <a:off x="4629461" y="2024225"/>
            <a:ext cx="0" cy="288032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218" name="Shape 218"/>
          <p:cNvSpPr/>
          <p:nvPr/>
        </p:nvSpPr>
        <p:spPr>
          <a:xfrm>
            <a:off x="2940210" y="3947038"/>
            <a:ext cx="45719" cy="4571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19" name="Shape 219"/>
          <p:cNvCxnSpPr/>
          <p:nvPr/>
        </p:nvCxnSpPr>
        <p:spPr>
          <a:xfrm>
            <a:off x="2963069" y="4045335"/>
            <a:ext cx="0" cy="288032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220" name="Shape 220"/>
          <p:cNvSpPr/>
          <p:nvPr/>
        </p:nvSpPr>
        <p:spPr>
          <a:xfrm>
            <a:off x="6668136" y="1278891"/>
            <a:ext cx="576064" cy="141171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Shape 221"/>
          <p:cNvSpPr txBox="1"/>
          <p:nvPr/>
        </p:nvSpPr>
        <p:spPr>
          <a:xfrm>
            <a:off x="6602947" y="1251076"/>
            <a:ext cx="720080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Changchun / China</a:t>
            </a:r>
            <a:endParaRPr sz="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Shape 222"/>
          <p:cNvSpPr/>
          <p:nvPr/>
        </p:nvSpPr>
        <p:spPr>
          <a:xfrm>
            <a:off x="5011350" y="936286"/>
            <a:ext cx="576064" cy="141171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Shape 223"/>
          <p:cNvSpPr txBox="1"/>
          <p:nvPr/>
        </p:nvSpPr>
        <p:spPr>
          <a:xfrm>
            <a:off x="4939342" y="899149"/>
            <a:ext cx="720080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Kaluga / Russia </a:t>
            </a:r>
            <a:endParaRPr sz="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Shape 224"/>
          <p:cNvSpPr/>
          <p:nvPr/>
        </p:nvSpPr>
        <p:spPr>
          <a:xfrm>
            <a:off x="6715489" y="2453588"/>
            <a:ext cx="45719" cy="4571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5" name="Shape 225"/>
          <p:cNvCxnSpPr/>
          <p:nvPr/>
        </p:nvCxnSpPr>
        <p:spPr>
          <a:xfrm rot="10800000" flipH="1">
            <a:off x="6789791" y="2474209"/>
            <a:ext cx="648072" cy="258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226" name="Shape 226"/>
          <p:cNvSpPr/>
          <p:nvPr/>
        </p:nvSpPr>
        <p:spPr>
          <a:xfrm>
            <a:off x="6845862" y="2001366"/>
            <a:ext cx="45719" cy="4571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7" name="Shape 227"/>
          <p:cNvCxnSpPr/>
          <p:nvPr/>
        </p:nvCxnSpPr>
        <p:spPr>
          <a:xfrm rot="10800000">
            <a:off x="6845862" y="1447877"/>
            <a:ext cx="17466" cy="523797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228" name="Shape 228"/>
          <p:cNvSpPr/>
          <p:nvPr/>
        </p:nvSpPr>
        <p:spPr>
          <a:xfrm>
            <a:off x="4117093" y="2158900"/>
            <a:ext cx="45719" cy="4571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9" name="Shape 229"/>
          <p:cNvCxnSpPr/>
          <p:nvPr/>
        </p:nvCxnSpPr>
        <p:spPr>
          <a:xfrm>
            <a:off x="4139952" y="2257197"/>
            <a:ext cx="0" cy="146861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230" name="Shape 230"/>
          <p:cNvSpPr/>
          <p:nvPr/>
        </p:nvSpPr>
        <p:spPr>
          <a:xfrm>
            <a:off x="3851920" y="2420358"/>
            <a:ext cx="576064" cy="141171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Shape 231"/>
          <p:cNvSpPr txBox="1"/>
          <p:nvPr/>
        </p:nvSpPr>
        <p:spPr>
          <a:xfrm>
            <a:off x="3781102" y="2391585"/>
            <a:ext cx="720080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Martorelli / Spain</a:t>
            </a:r>
            <a:endParaRPr sz="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Shape 232"/>
          <p:cNvSpPr/>
          <p:nvPr/>
        </p:nvSpPr>
        <p:spPr>
          <a:xfrm>
            <a:off x="4670116" y="1218041"/>
            <a:ext cx="576064" cy="141171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Shape 233"/>
          <p:cNvSpPr txBox="1"/>
          <p:nvPr/>
        </p:nvSpPr>
        <p:spPr>
          <a:xfrm>
            <a:off x="4596781" y="1177889"/>
            <a:ext cx="720080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Bratislava / Slovakia</a:t>
            </a:r>
            <a:endParaRPr sz="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Shape 234"/>
          <p:cNvSpPr/>
          <p:nvPr/>
        </p:nvSpPr>
        <p:spPr>
          <a:xfrm>
            <a:off x="4501901" y="2376302"/>
            <a:ext cx="576064" cy="141171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Shape 235"/>
          <p:cNvSpPr txBox="1"/>
          <p:nvPr/>
        </p:nvSpPr>
        <p:spPr>
          <a:xfrm>
            <a:off x="4431083" y="2339165"/>
            <a:ext cx="720080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Gyor / Hungary</a:t>
            </a:r>
            <a:endParaRPr sz="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Shape 236"/>
          <p:cNvSpPr/>
          <p:nvPr/>
        </p:nvSpPr>
        <p:spPr>
          <a:xfrm>
            <a:off x="4369886" y="1841099"/>
            <a:ext cx="45719" cy="4571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37" name="Shape 237"/>
          <p:cNvCxnSpPr/>
          <p:nvPr/>
        </p:nvCxnSpPr>
        <p:spPr>
          <a:xfrm rot="10800000" flipH="1">
            <a:off x="4391875" y="1466520"/>
            <a:ext cx="870" cy="30271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238" name="Shape 238"/>
          <p:cNvSpPr/>
          <p:nvPr/>
        </p:nvSpPr>
        <p:spPr>
          <a:xfrm>
            <a:off x="4053397" y="1295991"/>
            <a:ext cx="576064" cy="141171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Shape 239"/>
          <p:cNvSpPr txBox="1"/>
          <p:nvPr/>
        </p:nvSpPr>
        <p:spPr>
          <a:xfrm>
            <a:off x="3981389" y="1263395"/>
            <a:ext cx="720080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Ingolstad / Germany </a:t>
            </a:r>
            <a:endParaRPr sz="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Shape 240"/>
          <p:cNvSpPr/>
          <p:nvPr/>
        </p:nvSpPr>
        <p:spPr>
          <a:xfrm>
            <a:off x="4273111" y="1876331"/>
            <a:ext cx="45719" cy="4571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1" name="Shape 241"/>
          <p:cNvCxnSpPr/>
          <p:nvPr/>
        </p:nvCxnSpPr>
        <p:spPr>
          <a:xfrm>
            <a:off x="3948448" y="1899190"/>
            <a:ext cx="297818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242" name="Shape 242"/>
          <p:cNvSpPr/>
          <p:nvPr/>
        </p:nvSpPr>
        <p:spPr>
          <a:xfrm>
            <a:off x="3329504" y="1816232"/>
            <a:ext cx="576064" cy="141171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Shape 243"/>
          <p:cNvSpPr txBox="1"/>
          <p:nvPr/>
        </p:nvSpPr>
        <p:spPr>
          <a:xfrm>
            <a:off x="3260891" y="1797664"/>
            <a:ext cx="720080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Brussel / Belgium </a:t>
            </a:r>
            <a:endParaRPr sz="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Shape 244"/>
          <p:cNvSpPr/>
          <p:nvPr/>
        </p:nvSpPr>
        <p:spPr>
          <a:xfrm>
            <a:off x="4413966" y="2040870"/>
            <a:ext cx="45719" cy="4571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5" name="Shape 245"/>
          <p:cNvCxnSpPr/>
          <p:nvPr/>
        </p:nvCxnSpPr>
        <p:spPr>
          <a:xfrm rot="10800000" flipH="1">
            <a:off x="4490903" y="2056937"/>
            <a:ext cx="322836" cy="7016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246" name="Shape 246"/>
          <p:cNvSpPr/>
          <p:nvPr/>
        </p:nvSpPr>
        <p:spPr>
          <a:xfrm>
            <a:off x="4853797" y="2011234"/>
            <a:ext cx="576064" cy="141171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Shape 247"/>
          <p:cNvSpPr txBox="1"/>
          <p:nvPr/>
        </p:nvSpPr>
        <p:spPr>
          <a:xfrm>
            <a:off x="4782985" y="1966315"/>
            <a:ext cx="720080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Bologna /Italy </a:t>
            </a:r>
            <a:endParaRPr sz="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Shape 248"/>
          <p:cNvSpPr/>
          <p:nvPr/>
        </p:nvSpPr>
        <p:spPr>
          <a:xfrm>
            <a:off x="5973589" y="2805917"/>
            <a:ext cx="45719" cy="4571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9" name="Shape 249"/>
          <p:cNvCxnSpPr/>
          <p:nvPr/>
        </p:nvCxnSpPr>
        <p:spPr>
          <a:xfrm>
            <a:off x="6019308" y="2890130"/>
            <a:ext cx="30385" cy="17595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250" name="Shape 250"/>
          <p:cNvSpPr/>
          <p:nvPr/>
        </p:nvSpPr>
        <p:spPr>
          <a:xfrm>
            <a:off x="5280559" y="1688276"/>
            <a:ext cx="45719" cy="4571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51" name="Shape 251"/>
          <p:cNvCxnSpPr/>
          <p:nvPr/>
        </p:nvCxnSpPr>
        <p:spPr>
          <a:xfrm rot="10800000">
            <a:off x="5280559" y="1134787"/>
            <a:ext cx="17466" cy="523797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agozine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629</Words>
  <Application>Microsoft Macintosh PowerPoint</Application>
  <PresentationFormat>Presentazione su schermo (16:9)</PresentationFormat>
  <Paragraphs>193</Paragraphs>
  <Slides>34</Slides>
  <Notes>34</Notes>
  <HiddenSlides>0</HiddenSlides>
  <MMClips>1</MMClips>
  <ScaleCrop>false</ScaleCrop>
  <HeadingPairs>
    <vt:vector size="6" baseType="variant">
      <vt:variant>
        <vt:lpstr>Caratteri utilizzati</vt:lpstr>
      </vt:variant>
      <vt:variant>
        <vt:i4>7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34</vt:i4>
      </vt:variant>
    </vt:vector>
  </HeadingPairs>
  <TitlesOfParts>
    <vt:vector size="42" baseType="lpstr">
      <vt:lpstr>Courier New</vt:lpstr>
      <vt:lpstr>Quicksand</vt:lpstr>
      <vt:lpstr>Quicksand Medium</vt:lpstr>
      <vt:lpstr>Raleway</vt:lpstr>
      <vt:lpstr>Twentieth Century</vt:lpstr>
      <vt:lpstr>Varela</vt:lpstr>
      <vt:lpstr>Arial</vt:lpstr>
      <vt:lpstr>Ragozine template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Social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</vt:vector>
  </TitlesOfParts>
  <LinksUpToDate>false</LinksUpToDate>
  <SharedDoc>false</SharedDoc>
  <HyperlinksChanged>false</HyperlinksChanged>
  <AppVersion>15.0022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di PowerPoint</dc:title>
  <cp:lastModifiedBy>Utente di Microsoft Office</cp:lastModifiedBy>
  <cp:revision>5</cp:revision>
  <dcterms:modified xsi:type="dcterms:W3CDTF">2018-05-27T23:22:20Z</dcterms:modified>
</cp:coreProperties>
</file>